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Lst>
  <p:sldSz cy="6858000" cx="12192000"/>
  <p:notesSz cx="6858000" cy="9144000"/>
  <p:embeddedFontLst>
    <p:embeddedFont>
      <p:font typeface="Arial Black"/>
      <p:regular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8" roundtripDataSignature="AMtx7miribLNBr+cuJIxcPZlY+Vy+0eu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8828EA-B586-4677-83B9-96D796720464}">
  <a:tblStyle styleId="{778828EA-B586-4677-83B9-96D796720464}"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slide" Target="slides/slide38.xml"/><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slide" Target="slides/slide40.xml"/><Relationship Id="rId23" Type="http://schemas.openxmlformats.org/officeDocument/2006/relationships/slide" Target="slides/slide17.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48" Type="http://customschemas.google.com/relationships/presentationmetadata" Target="metadata"/><Relationship Id="rId25" Type="http://schemas.openxmlformats.org/officeDocument/2006/relationships/slide" Target="slides/slide19.xml"/><Relationship Id="rId47" Type="http://schemas.openxmlformats.org/officeDocument/2006/relationships/font" Target="fonts/ArialBlack-regular.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9.xml"/><Relationship Id="rId3" Type="http://schemas.openxmlformats.org/officeDocument/2006/relationships/slide" Target="/pp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3757f4e055c_0_7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757f4e055c_0_7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國語領域呈現同</a:t>
            </a:r>
            <a:r>
              <a:rPr lang="zh-TW" u="sng">
                <a:solidFill>
                  <a:schemeClr val="hlink"/>
                </a:solidFill>
                <a:hlinkClick action="ppaction://hlinksldjump" r:id="rId2"/>
              </a:rPr>
              <a:t>數學領域</a:t>
            </a:r>
            <a:r>
              <a:rPr lang="zh-TW"/>
              <a:t>說明</a:t>
            </a:r>
            <a:endParaRPr/>
          </a:p>
          <a:p>
            <a:pPr indent="0" lvl="0" marL="0" rtl="0" algn="l">
              <a:spcBef>
                <a:spcPts val="0"/>
              </a:spcBef>
              <a:spcAft>
                <a:spcPts val="0"/>
              </a:spcAft>
              <a:buClr>
                <a:schemeClr val="dk1"/>
              </a:buClr>
              <a:buSzPts val="1100"/>
              <a:buFont typeface="Arial"/>
              <a:buNone/>
            </a:pPr>
            <a:r>
              <a:rPr lang="zh-TW"/>
              <a:t>結果顯示，從近五年的數據來看，因材網使用時數越高，通過測驗的比率越高，即長時間使用因材網學習的學習扶助學生，學習效果越好。</a:t>
            </a:r>
            <a:endParaRPr/>
          </a:p>
        </p:txBody>
      </p:sp>
      <p:sp>
        <p:nvSpPr>
          <p:cNvPr id="314" name="Google Shape;314;g3757f4e055c_0_7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3757f4e055c_0_7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3757f4e055c_0_77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同樣精進方案中，未參與THSD計畫使用因材網學生，以綠色柱狀表示；有參與THSD計畫使用因材網學生，以橘色柱狀表示。</a:t>
            </a:r>
            <a:endParaRPr/>
          </a:p>
          <a:p>
            <a:pPr indent="0" lvl="0" marL="0" rtl="0" algn="l">
              <a:spcBef>
                <a:spcPts val="0"/>
              </a:spcBef>
              <a:spcAft>
                <a:spcPts val="0"/>
              </a:spcAft>
              <a:buNone/>
            </a:pPr>
            <a:r>
              <a:rPr lang="zh-TW"/>
              <a:t>●圖表分析：</a:t>
            </a:r>
            <a:endParaRPr/>
          </a:p>
          <a:p>
            <a:pPr indent="0" lvl="0" marL="0" rtl="0" algn="l">
              <a:spcBef>
                <a:spcPts val="0"/>
              </a:spcBef>
              <a:spcAft>
                <a:spcPts val="0"/>
              </a:spcAft>
              <a:buNone/>
            </a:pPr>
            <a:r>
              <a:rPr lang="zh-TW"/>
              <a:t>1. 使用因材網學習時間，有參與THSD計畫的學生的學習時數</a:t>
            </a:r>
            <a:r>
              <a:rPr lang="zh-TW">
                <a:solidFill>
                  <a:srgbClr val="FF0000"/>
                </a:solidFill>
              </a:rPr>
              <a:t>大於</a:t>
            </a:r>
            <a:r>
              <a:rPr lang="zh-TW"/>
              <a:t>未參加THSD計畫學生的學習時數，使用時間幾乎是兩倍。</a:t>
            </a:r>
            <a:endParaRPr/>
          </a:p>
          <a:p>
            <a:pPr indent="0" lvl="0" marL="0" rtl="0" algn="l">
              <a:spcBef>
                <a:spcPts val="0"/>
              </a:spcBef>
              <a:spcAft>
                <a:spcPts val="0"/>
              </a:spcAft>
              <a:buNone/>
            </a:pPr>
            <a:r>
              <a:rPr lang="zh-TW"/>
              <a:t>2. 無論是否有參與THSD計畫，學生在課後使用因材網的時間，皆大於在學(校)使用因材網的時間，表示</a:t>
            </a:r>
            <a:r>
              <a:rPr lang="zh-TW">
                <a:solidFill>
                  <a:srgbClr val="FF0000"/>
                </a:solidFill>
              </a:rPr>
              <a:t>非常多學生在課後使用數位學習平臺</a:t>
            </a:r>
            <a:r>
              <a:rPr lang="zh-TW"/>
              <a:t>。</a:t>
            </a:r>
            <a:endParaRPr/>
          </a:p>
        </p:txBody>
      </p:sp>
      <p:sp>
        <p:nvSpPr>
          <p:cNvPr id="326" name="Google Shape;326;g3757f4e055c_0_77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757f4e055c_0_7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3757f4e055c_0_78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延續前一張投影片資訊：參加THSD計畫使用因材網學生共6,175人、未參加THSD計畫使用因材網學生共191,766人，此母體進行分析。</a:t>
            </a:r>
            <a:endParaRPr/>
          </a:p>
          <a:p>
            <a:pPr indent="0" lvl="0" marL="0" rtl="0" algn="l">
              <a:spcBef>
                <a:spcPts val="0"/>
              </a:spcBef>
              <a:spcAft>
                <a:spcPts val="0"/>
              </a:spcAft>
              <a:buNone/>
            </a:pPr>
            <a:r>
              <a:rPr lang="zh-TW"/>
              <a:t>●圖表分析：</a:t>
            </a:r>
            <a:endParaRPr/>
          </a:p>
          <a:p>
            <a:pPr indent="0" lvl="0" marL="0" rtl="0" algn="l">
              <a:spcBef>
                <a:spcPts val="0"/>
              </a:spcBef>
              <a:spcAft>
                <a:spcPts val="0"/>
              </a:spcAft>
              <a:buNone/>
            </a:pPr>
            <a:r>
              <a:rPr lang="zh-TW"/>
              <a:t>此圖表</a:t>
            </a:r>
            <a:r>
              <a:rPr lang="zh-TW">
                <a:solidFill>
                  <a:srgbClr val="0000FF"/>
                </a:solidFill>
              </a:rPr>
              <a:t>縱軸為百分率，長條圖上方數字為個別學生人數。</a:t>
            </a:r>
            <a:endParaRPr>
              <a:solidFill>
                <a:srgbClr val="0000FF"/>
              </a:solidFill>
            </a:endParaRPr>
          </a:p>
          <a:p>
            <a:pPr indent="0" lvl="0" marL="0" rtl="0" algn="l">
              <a:spcBef>
                <a:spcPts val="0"/>
              </a:spcBef>
              <a:spcAft>
                <a:spcPts val="0"/>
              </a:spcAft>
              <a:buNone/>
            </a:pPr>
            <a:r>
              <a:rPr lang="zh-TW"/>
              <a:t>1. 無使用：表示學生未於</a:t>
            </a:r>
            <a:r>
              <a:rPr lang="zh-TW">
                <a:solidFill>
                  <a:srgbClr val="FF0000"/>
                </a:solidFill>
              </a:rPr>
              <a:t>課後時間</a:t>
            </a:r>
            <a:r>
              <a:rPr lang="zh-TW"/>
              <a:t>使用因材網，未參加THSD計畫學生有26,898人(佔未參加計畫使用因材網學生數約14%)；有參與THSD計畫學生有672人(佔參加計畫使用因材網學生數約10%)。</a:t>
            </a:r>
            <a:endParaRPr/>
          </a:p>
          <a:p>
            <a:pPr indent="0" lvl="0" marL="0" rtl="0" algn="l">
              <a:spcBef>
                <a:spcPts val="0"/>
              </a:spcBef>
              <a:spcAft>
                <a:spcPts val="0"/>
              </a:spcAft>
              <a:buNone/>
            </a:pPr>
            <a:r>
              <a:rPr lang="zh-TW"/>
              <a:t>2.四小時內：表示學生於</a:t>
            </a:r>
            <a:r>
              <a:rPr lang="zh-TW">
                <a:solidFill>
                  <a:srgbClr val="FF0000"/>
                </a:solidFill>
              </a:rPr>
              <a:t>課後時間</a:t>
            </a:r>
            <a:r>
              <a:rPr lang="zh-TW"/>
              <a:t>有使用因材網且學習時數在四小時內，未參加THSD計畫學生有145230人(約76%)；有參與THSD計畫學生有4,046人(約66%)。</a:t>
            </a:r>
            <a:endParaRPr/>
          </a:p>
          <a:p>
            <a:pPr indent="0" lvl="0" marL="0" rtl="0" algn="l">
              <a:spcBef>
                <a:spcPts val="0"/>
              </a:spcBef>
              <a:spcAft>
                <a:spcPts val="0"/>
              </a:spcAft>
              <a:buNone/>
            </a:pPr>
            <a:r>
              <a:rPr lang="zh-TW"/>
              <a:t>3.四小時以上：表示學生於</a:t>
            </a:r>
            <a:r>
              <a:rPr lang="zh-TW">
                <a:solidFill>
                  <a:srgbClr val="FF0000"/>
                </a:solidFill>
              </a:rPr>
              <a:t>課後時間</a:t>
            </a:r>
            <a:r>
              <a:rPr lang="zh-TW"/>
              <a:t>有使用因材網且學習時數在四小時以上，未參加THSD計畫學生有19,665人(約10%)；有參與THSD計畫學生有1,457人(約24%)。</a:t>
            </a:r>
            <a:endParaRPr/>
          </a:p>
          <a:p>
            <a:pPr indent="0" lvl="0" marL="0" rtl="0" algn="l">
              <a:spcBef>
                <a:spcPts val="0"/>
              </a:spcBef>
              <a:spcAft>
                <a:spcPts val="0"/>
              </a:spcAft>
              <a:buNone/>
            </a:pPr>
            <a:r>
              <a:rPr lang="zh-TW">
                <a:solidFill>
                  <a:srgbClr val="FF0000"/>
                </a:solidFill>
              </a:rPr>
              <a:t>THSD計畫學生於課後投入四小時以上使用因材網學習的比例明顯高於未參與計畫的學生</a:t>
            </a:r>
            <a:r>
              <a:rPr lang="zh-TW"/>
              <a:t>。</a:t>
            </a:r>
            <a:endParaRPr/>
          </a:p>
        </p:txBody>
      </p:sp>
      <p:sp>
        <p:nvSpPr>
          <p:cNvPr id="339" name="Google Shape;339;g3757f4e055c_0_78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3757f4e055c_0_8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757f4e055c_0_80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sz="1100">
                <a:latin typeface="Arial"/>
                <a:ea typeface="Arial"/>
                <a:cs typeface="Arial"/>
                <a:sym typeface="Arial"/>
              </a:rPr>
              <a:t>本頁圖表呈現</a:t>
            </a:r>
            <a:r>
              <a:rPr b="1" lang="zh-TW" sz="1100">
                <a:latin typeface="Arial"/>
                <a:ea typeface="Arial"/>
                <a:cs typeface="Arial"/>
                <a:sym typeface="Arial"/>
              </a:rPr>
              <a:t>不同時段(0–23時) 參與THSD計畫與非計畫學生上線使用因材網學習時長</a:t>
            </a:r>
            <a:r>
              <a:rPr lang="zh-TW" sz="1100">
                <a:latin typeface="Arial"/>
                <a:ea typeface="Arial"/>
                <a:cs typeface="Arial"/>
                <a:sym typeface="Arial"/>
              </a:rPr>
              <a:t>的比較，以小時為單位。</a:t>
            </a:r>
            <a:endParaRPr sz="1100">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zh-TW"/>
              <a:t>●圖表分析：</a:t>
            </a:r>
            <a:br>
              <a:rPr lang="zh-TW"/>
            </a:br>
            <a:r>
              <a:rPr lang="zh-TW"/>
              <a:t>在課後時間(16至22時)，參加THSD計畫的學生使用因材網學習時長明顯高於未參加計畫的學生。</a:t>
            </a:r>
            <a:endParaRPr/>
          </a:p>
        </p:txBody>
      </p:sp>
      <p:sp>
        <p:nvSpPr>
          <p:cNvPr id="353" name="Google Shape;353;g3757f4e055c_0_80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3757f4e055c_0_8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3757f4e055c_0_8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zh-TW" sz="1150">
                <a:solidFill>
                  <a:srgbClr val="424242"/>
                </a:solidFill>
                <a:highlight>
                  <a:srgbClr val="FAFAFA"/>
                </a:highlight>
                <a:latin typeface="Arial"/>
                <a:ea typeface="Arial"/>
                <a:cs typeface="Arial"/>
                <a:sym typeface="Arial"/>
              </a:rPr>
              <a:t>*「篩選測驗」:由學校依應提報比率，提報校內一定比率的學生參加測驗，用以評估有學習需求之學生，未通過篩選測驗之學生即為學習扶助之受輔對象。</a:t>
            </a:r>
            <a:endParaRPr b="1" sz="1150">
              <a:solidFill>
                <a:srgbClr val="424242"/>
              </a:solidFill>
              <a:highlight>
                <a:srgbClr val="FAFAFA"/>
              </a:highlight>
              <a:latin typeface="Arial"/>
              <a:ea typeface="Arial"/>
              <a:cs typeface="Arial"/>
              <a:sym typeface="Arial"/>
            </a:endParaRPr>
          </a:p>
          <a:p>
            <a:pPr indent="0" lvl="0" marL="0" rtl="0" algn="l">
              <a:spcBef>
                <a:spcPts val="0"/>
              </a:spcBef>
              <a:spcAft>
                <a:spcPts val="0"/>
              </a:spcAft>
              <a:buNone/>
            </a:pPr>
            <a:r>
              <a:rPr lang="zh-TW" sz="1150">
                <a:solidFill>
                  <a:schemeClr val="accent6"/>
                </a:solidFill>
                <a:latin typeface="Arial"/>
                <a:ea typeface="Arial"/>
                <a:cs typeface="Arial"/>
                <a:sym typeface="Arial"/>
              </a:rPr>
              <a:t>未使用因材網學習的學生</a:t>
            </a:r>
            <a:r>
              <a:rPr lang="zh-TW" sz="1150">
                <a:solidFill>
                  <a:srgbClr val="424242"/>
                </a:solidFill>
                <a:latin typeface="Arial"/>
                <a:ea typeface="Arial"/>
                <a:cs typeface="Arial"/>
                <a:sym typeface="Arial"/>
              </a:rPr>
              <a:t>，以</a:t>
            </a:r>
            <a:r>
              <a:rPr lang="zh-TW" sz="1150">
                <a:solidFill>
                  <a:schemeClr val="accent6"/>
                </a:solidFill>
                <a:latin typeface="Arial"/>
                <a:ea typeface="Arial"/>
                <a:cs typeface="Arial"/>
                <a:sym typeface="Arial"/>
              </a:rPr>
              <a:t>綠色柱狀</a:t>
            </a:r>
            <a:r>
              <a:rPr lang="zh-TW" sz="1150">
                <a:solidFill>
                  <a:srgbClr val="424242"/>
                </a:solidFill>
                <a:latin typeface="Arial"/>
                <a:ea typeface="Arial"/>
                <a:cs typeface="Arial"/>
                <a:sym typeface="Arial"/>
              </a:rPr>
              <a:t>表示；</a:t>
            </a:r>
            <a:r>
              <a:rPr lang="zh-TW" sz="1150">
                <a:solidFill>
                  <a:srgbClr val="FF9933"/>
                </a:solidFill>
                <a:latin typeface="Arial"/>
                <a:ea typeface="Arial"/>
                <a:cs typeface="Arial"/>
                <a:sym typeface="Arial"/>
              </a:rPr>
              <a:t>未參加THSD計畫但有使用因材網學習超過四小時以上者</a:t>
            </a:r>
            <a:r>
              <a:rPr lang="zh-TW" sz="1150">
                <a:solidFill>
                  <a:srgbClr val="424242"/>
                </a:solidFill>
                <a:latin typeface="Arial"/>
                <a:ea typeface="Arial"/>
                <a:cs typeface="Arial"/>
                <a:sym typeface="Arial"/>
              </a:rPr>
              <a:t>，以</a:t>
            </a:r>
            <a:r>
              <a:rPr lang="zh-TW" sz="1150">
                <a:solidFill>
                  <a:srgbClr val="FF9933"/>
                </a:solidFill>
                <a:latin typeface="Arial"/>
                <a:ea typeface="Arial"/>
                <a:cs typeface="Arial"/>
                <a:sym typeface="Arial"/>
              </a:rPr>
              <a:t>橘色柱狀</a:t>
            </a:r>
            <a:r>
              <a:rPr lang="zh-TW" sz="1150">
                <a:solidFill>
                  <a:srgbClr val="424242"/>
                </a:solidFill>
                <a:latin typeface="Arial"/>
                <a:ea typeface="Arial"/>
                <a:cs typeface="Arial"/>
                <a:sym typeface="Arial"/>
              </a:rPr>
              <a:t>表示；</a:t>
            </a:r>
            <a:r>
              <a:rPr lang="zh-TW" sz="1150">
                <a:solidFill>
                  <a:srgbClr val="E46C0A"/>
                </a:solidFill>
                <a:latin typeface="Arial"/>
                <a:ea typeface="Arial"/>
                <a:cs typeface="Arial"/>
                <a:sym typeface="Arial"/>
              </a:rPr>
              <a:t>參加THSD計畫且使用因材網學習超過四小時以上者</a:t>
            </a:r>
            <a:r>
              <a:rPr lang="zh-TW" sz="1150">
                <a:solidFill>
                  <a:srgbClr val="424242"/>
                </a:solidFill>
                <a:latin typeface="Arial"/>
                <a:ea typeface="Arial"/>
                <a:cs typeface="Arial"/>
                <a:sym typeface="Arial"/>
              </a:rPr>
              <a:t>，以</a:t>
            </a:r>
            <a:r>
              <a:rPr lang="zh-TW" sz="1150">
                <a:solidFill>
                  <a:srgbClr val="E46C0A"/>
                </a:solidFill>
                <a:latin typeface="Arial"/>
                <a:ea typeface="Arial"/>
                <a:cs typeface="Arial"/>
                <a:sym typeface="Arial"/>
              </a:rPr>
              <a:t>紅色柱狀</a:t>
            </a:r>
            <a:r>
              <a:rPr lang="zh-TW" sz="1150">
                <a:solidFill>
                  <a:srgbClr val="424242"/>
                </a:solidFill>
                <a:latin typeface="Arial"/>
                <a:ea typeface="Arial"/>
                <a:cs typeface="Arial"/>
                <a:sym typeface="Arial"/>
              </a:rPr>
              <a:t>表示。</a:t>
            </a:r>
            <a:endParaRPr sz="1150">
              <a:solidFill>
                <a:srgbClr val="424242"/>
              </a:solidFill>
              <a:latin typeface="Arial"/>
              <a:ea typeface="Arial"/>
              <a:cs typeface="Arial"/>
              <a:sym typeface="Arial"/>
            </a:endParaRPr>
          </a:p>
          <a:p>
            <a:pPr indent="0" lvl="0" marL="0" rtl="0" algn="l">
              <a:spcBef>
                <a:spcPts val="0"/>
              </a:spcBef>
              <a:spcAft>
                <a:spcPts val="0"/>
              </a:spcAft>
              <a:buNone/>
            </a:pPr>
            <a:r>
              <a:rPr lang="zh-TW"/>
              <a:t>●圖表分析：</a:t>
            </a:r>
            <a:endParaRPr/>
          </a:p>
          <a:p>
            <a:pPr indent="0" lvl="0" marL="0" rtl="0" algn="l">
              <a:spcBef>
                <a:spcPts val="0"/>
              </a:spcBef>
              <a:spcAft>
                <a:spcPts val="0"/>
              </a:spcAft>
              <a:buClr>
                <a:schemeClr val="dk1"/>
              </a:buClr>
              <a:buSzPts val="1100"/>
              <a:buFont typeface="Arial"/>
              <a:buNone/>
            </a:pPr>
            <a:r>
              <a:rPr lang="zh-TW"/>
              <a:t>有「</a:t>
            </a:r>
            <a:r>
              <a:rPr lang="zh-TW">
                <a:solidFill>
                  <a:srgbClr val="E46C0A"/>
                </a:solidFill>
              </a:rPr>
              <a:t>參與THSD計畫並使用因材網學習四小時以上的學生</a:t>
            </a:r>
            <a:r>
              <a:rPr lang="zh-TW"/>
              <a:t>」，在國語文、數學、英語文領域測驗的通過率大於「</a:t>
            </a:r>
            <a:r>
              <a:rPr lang="zh-TW">
                <a:solidFill>
                  <a:srgbClr val="FF9933"/>
                </a:solidFill>
              </a:rPr>
              <a:t>未參與計畫並使用因材網學習四小時以上的學生</a:t>
            </a:r>
            <a:r>
              <a:rPr lang="zh-TW"/>
              <a:t>」以及「</a:t>
            </a:r>
            <a:r>
              <a:rPr lang="zh-TW">
                <a:solidFill>
                  <a:schemeClr val="accent6"/>
                </a:solidFill>
              </a:rPr>
              <a:t>未使用因材網學生</a:t>
            </a:r>
            <a:r>
              <a:rPr lang="zh-TW"/>
              <a:t>」的通過率。</a:t>
            </a:r>
            <a:endParaRPr/>
          </a:p>
          <a:p>
            <a:pPr indent="0" lvl="0" marL="0" rtl="0" algn="l">
              <a:spcBef>
                <a:spcPts val="0"/>
              </a:spcBef>
              <a:spcAft>
                <a:spcPts val="0"/>
              </a:spcAft>
              <a:buClr>
                <a:schemeClr val="dk1"/>
              </a:buClr>
              <a:buSzPts val="1100"/>
              <a:buFont typeface="Arial"/>
              <a:buNone/>
            </a:pPr>
            <a:r>
              <a:rPr lang="zh-TW"/>
              <a:t>由前面的簡報已知使用因材網學習可提升學生學習成效，且使用4小時以上學生比使用4小時以內之學生成效更佳，</a:t>
            </a:r>
            <a:endParaRPr/>
          </a:p>
          <a:p>
            <a:pPr indent="0" lvl="0" marL="0" rtl="0" algn="l">
              <a:spcBef>
                <a:spcPts val="0"/>
              </a:spcBef>
              <a:spcAft>
                <a:spcPts val="0"/>
              </a:spcAft>
              <a:buClr>
                <a:schemeClr val="dk1"/>
              </a:buClr>
              <a:buSzPts val="1100"/>
              <a:buFont typeface="Arial"/>
              <a:buNone/>
            </a:pPr>
            <a:r>
              <a:rPr lang="zh-TW"/>
              <a:t>而由本簡報可知，有參與THSD計畫的學生，提升效果又比未參加THSD計畫的學生更佳，顯示參加THSD計畫對學生的學習成效提升有更好的效果。</a:t>
            </a:r>
            <a:endParaRPr/>
          </a:p>
        </p:txBody>
      </p:sp>
      <p:sp>
        <p:nvSpPr>
          <p:cNvPr id="373" name="Google Shape;373;g3757f4e055c_0_8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3757f4e055c_0_8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5" name="Google Shape;385;g3757f4e055c_0_8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3757f4e055c_0_8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2" name="Google Shape;392;g3757f4e055c_0_8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3757f4e055c_0_84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4" name="Google Shape;404;g3757f4e055c_0_8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757f4e055c_0_8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6" name="Google Shape;416;g3757f4e055c_0_8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3757f4e055c_0_86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3" name="Google Shape;423;g3757f4e055c_0_8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757f4e055c_0_6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4" name="Google Shape;184;g3757f4e055c_0_6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3757f4e055c_0_8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5" name="Google Shape;435;g3757f4e055c_0_8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3757f4e055c_0_8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5" name="Google Shape;455;g3757f4e055c_0_8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3757f4e055c_0_9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2" name="Google Shape;462;g3757f4e055c_0_90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463" name="Google Shape;463;g3757f4e055c_0_90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3757f4e055c_0_9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 name="Google Shape;474;g3757f4e055c_0_9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475" name="Google Shape;475;g3757f4e055c_0_9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3757f4e055c_0_9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 name="Google Shape;495;g3757f4e055c_0_9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496" name="Google Shape;496;g3757f4e055c_0_9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3757f4e055c_0_9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5" name="Google Shape;515;g3757f4e055c_0_9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3757f4e055c_0_96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6" name="Google Shape;526;g3757f4e055c_0_9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3757f4e055c_0_97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7" name="Google Shape;537;g3757f4e055c_0_9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3757f4e055c_0_98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8" name="Google Shape;548;g3757f4e055c_0_9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3757f4e055c_0_9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9" name="Google Shape;559;g3757f4e055c_0_9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757f4e055c_0_6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4" name="Google Shape;214;g3757f4e055c_0_6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3757f4e055c_0_100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0" name="Google Shape;570;g3757f4e055c_0_10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g3757f4e055c_0_100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zh-TW"/>
              <a:t>提供教育部數位學習資源入口網連結(可點選照片或下方文字連結前往)，網站有許多數位學習平臺可結合課程使用，或引導學生於課後自主學習使用。</a:t>
            </a:r>
            <a:endParaRPr/>
          </a:p>
        </p:txBody>
      </p:sp>
      <p:sp>
        <p:nvSpPr>
          <p:cNvPr id="578" name="Google Shape;578;g3757f4e055c_0_10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3757f4e055c_0_10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zh-TW"/>
              <a:t>為縮短師生使用數位學習平臺登入步驟，目前共有52個網站提供教育部雲端帳號(Open ID)直接登入使用，師長可鼓勵親子在家共學。(使用孩子的Open ID登入一起學習)</a:t>
            </a:r>
            <a:endParaRPr/>
          </a:p>
        </p:txBody>
      </p:sp>
      <p:sp>
        <p:nvSpPr>
          <p:cNvPr id="591" name="Google Shape;591;g3757f4e055c_0_10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g3757f4e055c_0_10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17" name="Google Shape;617;g3757f4e055c_0_104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此頁可做為引導家長與學生善用因材網學習的引言投影片。</a:t>
            </a:r>
            <a:endParaRPr/>
          </a:p>
          <a:p>
            <a:pPr indent="0" lvl="0" marL="0" rtl="0" algn="l">
              <a:spcBef>
                <a:spcPts val="0"/>
              </a:spcBef>
              <a:spcAft>
                <a:spcPts val="0"/>
              </a:spcAft>
              <a:buNone/>
            </a:pPr>
            <a:r>
              <a:rPr lang="zh-TW"/>
              <a:t>許多研究報告證實：回饋訊息運用能力與自主學習能力越強，成績越好。</a:t>
            </a:r>
            <a:endParaRPr/>
          </a:p>
        </p:txBody>
      </p:sp>
      <p:sp>
        <p:nvSpPr>
          <p:cNvPr id="618" name="Google Shape;618;g3757f4e055c_0_104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g3757f4e055c_0_10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1" name="Google Shape;631;g3757f4e055c_0_10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zh-TW"/>
              <a:t>因材網的星空圖是一種以知識結構為基礎的學習工具，可以幫助學生更有效率學習和理解知識。</a:t>
            </a:r>
            <a:endParaRPr/>
          </a:p>
          <a:p>
            <a:pPr indent="0" lvl="0" marL="0" rtl="0" algn="l">
              <a:lnSpc>
                <a:spcPct val="100000"/>
              </a:lnSpc>
              <a:spcBef>
                <a:spcPts val="0"/>
              </a:spcBef>
              <a:spcAft>
                <a:spcPts val="0"/>
              </a:spcAft>
              <a:buSzPts val="1400"/>
              <a:buNone/>
            </a:pPr>
            <a:r>
              <a:rPr lang="zh-TW"/>
              <a:t>各個子節點即為一個學習單元，節點顏色可表示該單元的學習狀況，針對較弱的節點可觀看解說影片與練習題目，提供孩子專屬的診斷回饋，提高學習成效。</a:t>
            </a:r>
            <a:endParaRPr/>
          </a:p>
        </p:txBody>
      </p:sp>
      <p:sp>
        <p:nvSpPr>
          <p:cNvPr id="632" name="Google Shape;632;g3757f4e055c_0_105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3757f4e055c_0_10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47" name="Google Shape;647;g3757f4e055c_0_107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學生個人化星空圖範例，每個孩子學習狀況都不同，可迅速針對弱點單元補強。</a:t>
            </a:r>
            <a:endParaRPr/>
          </a:p>
          <a:p>
            <a:pPr indent="0" lvl="0" marL="0" rtl="0" algn="l">
              <a:spcBef>
                <a:spcPts val="0"/>
              </a:spcBef>
              <a:spcAft>
                <a:spcPts val="0"/>
              </a:spcAft>
              <a:buNone/>
            </a:pPr>
            <a:r>
              <a:rPr lang="zh-TW"/>
              <a:t>如：學生A在"2-n-06"、"2-n-08"、"3-n-04"、"4-n-03"、"5-n-01"、"5-n-12"節點呈現橘色(待補救)，即可點擊節點進入單元學習。</a:t>
            </a:r>
            <a:endParaRPr/>
          </a:p>
        </p:txBody>
      </p:sp>
      <p:sp>
        <p:nvSpPr>
          <p:cNvPr id="648" name="Google Shape;648;g3757f4e055c_0_107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3757f4e055c_0_10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59" name="Google Shape;659;g3757f4e055c_0_108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zh-TW"/>
              <a:t>113年9月起，教育部因材網領先國際，開放全國使用「結合生成式A學習夥伴e度」，背後的大語言模型即是ChatGPT和Gemini，e度可在孩子自主學習時提供一個引導工具，透過與e度互相問答的方式，培養孩子推理與學習。</a:t>
            </a:r>
            <a:endParaRPr/>
          </a:p>
          <a:p>
            <a:pPr indent="0" lvl="0" marL="0" rtl="0" algn="l">
              <a:spcBef>
                <a:spcPts val="0"/>
              </a:spcBef>
              <a:spcAft>
                <a:spcPts val="0"/>
              </a:spcAft>
              <a:buClr>
                <a:schemeClr val="dk1"/>
              </a:buClr>
              <a:buSzPts val="1100"/>
              <a:buFont typeface="Arial"/>
              <a:buNone/>
            </a:pPr>
            <a:r>
              <a:rPr lang="zh-TW"/>
              <a:t>不建議學生直接使用生成式AI，應該教導孩子使用透過教育包裝能引導孩子思考、判斷的教育AI，並搭配老師教學方式進行。</a:t>
            </a:r>
            <a:endParaRPr/>
          </a:p>
        </p:txBody>
      </p:sp>
      <p:sp>
        <p:nvSpPr>
          <p:cNvPr id="660" name="Google Shape;660;g3757f4e055c_0_108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g3757f4e055c_0_10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3757f4e055c_0_109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教育部已提供教育AI，學生登入因材網即可免費使用</a:t>
            </a:r>
            <a:endParaRPr/>
          </a:p>
        </p:txBody>
      </p:sp>
      <p:sp>
        <p:nvSpPr>
          <p:cNvPr id="673" name="Google Shape;673;g3757f4e055c_0_109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0" name="Shape 680"/>
        <p:cNvGrpSpPr/>
        <p:nvPr/>
      </p:nvGrpSpPr>
      <p:grpSpPr>
        <a:xfrm>
          <a:off x="0" y="0"/>
          <a:ext cx="0" cy="0"/>
          <a:chOff x="0" y="0"/>
          <a:chExt cx="0" cy="0"/>
        </a:xfrm>
      </p:grpSpPr>
      <p:sp>
        <p:nvSpPr>
          <p:cNvPr id="681" name="Google Shape;681;g3757f4e055c_0_1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82" name="Google Shape;682;g3757f4e055c_0_110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e度教學示範影片，可點擊圖片或下方連結，提供家長在家共學時的操作參考。</a:t>
            </a:r>
            <a:endParaRPr/>
          </a:p>
        </p:txBody>
      </p:sp>
      <p:sp>
        <p:nvSpPr>
          <p:cNvPr id="683" name="Google Shape;683;g3757f4e055c_0_110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g3757f4e055c_0_11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94" name="Google Shape;694;g3757f4e055c_0_11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highlight>
                  <a:schemeClr val="lt1"/>
                </a:highlight>
              </a:rPr>
              <a:t>*成長測驗：對象為未通過5月篩選測驗的學生(即學習扶助受輔對象)，施測時間為12月，可顯示5-12月間學生的成長情形與學習扶助的成效。</a:t>
            </a:r>
            <a:endParaRPr/>
          </a:p>
          <a:p>
            <a:pPr indent="0" lvl="0" marL="0" rtl="0" algn="l">
              <a:spcBef>
                <a:spcPts val="0"/>
              </a:spcBef>
              <a:spcAft>
                <a:spcPts val="0"/>
              </a:spcAft>
              <a:buNone/>
            </a:pPr>
            <a:r>
              <a:rPr b="1" lang="zh-TW"/>
              <a:t>此圖表數據為全國參與科技化評量成長測驗之學生。</a:t>
            </a:r>
            <a:endParaRPr b="1"/>
          </a:p>
          <a:p>
            <a:pPr indent="0" lvl="0" marL="0" rtl="0" algn="l">
              <a:spcBef>
                <a:spcPts val="0"/>
              </a:spcBef>
              <a:spcAft>
                <a:spcPts val="0"/>
              </a:spcAft>
              <a:buNone/>
            </a:pPr>
            <a:r>
              <a:rPr lang="zh-TW">
                <a:solidFill>
                  <a:srgbClr val="CC4125"/>
                </a:solidFill>
              </a:rPr>
              <a:t>沒有使用因材網學習的學生</a:t>
            </a:r>
            <a:r>
              <a:rPr lang="zh-TW"/>
              <a:t>，以</a:t>
            </a:r>
            <a:r>
              <a:rPr lang="zh-TW">
                <a:solidFill>
                  <a:srgbClr val="CC4125"/>
                </a:solidFill>
              </a:rPr>
              <a:t>紅色</a:t>
            </a:r>
            <a:r>
              <a:rPr lang="zh-TW"/>
              <a:t>表示；</a:t>
            </a:r>
            <a:r>
              <a:rPr lang="zh-TW">
                <a:solidFill>
                  <a:srgbClr val="6AA84F"/>
                </a:solidFill>
              </a:rPr>
              <a:t>使用因材網學習四小時以內的學生</a:t>
            </a:r>
            <a:r>
              <a:rPr lang="zh-TW"/>
              <a:t>，以</a:t>
            </a:r>
            <a:r>
              <a:rPr lang="zh-TW">
                <a:solidFill>
                  <a:srgbClr val="6AA84F"/>
                </a:solidFill>
              </a:rPr>
              <a:t>綠色</a:t>
            </a:r>
            <a:r>
              <a:rPr lang="zh-TW"/>
              <a:t>表示；</a:t>
            </a:r>
            <a:r>
              <a:rPr lang="zh-TW">
                <a:solidFill>
                  <a:srgbClr val="00BEC5"/>
                </a:solidFill>
              </a:rPr>
              <a:t>使用因材網學習四小時以上</a:t>
            </a:r>
            <a:r>
              <a:rPr lang="zh-TW"/>
              <a:t>，以</a:t>
            </a:r>
            <a:r>
              <a:rPr lang="zh-TW">
                <a:solidFill>
                  <a:srgbClr val="00BEC5"/>
                </a:solidFill>
              </a:rPr>
              <a:t>藍色</a:t>
            </a:r>
            <a:r>
              <a:rPr lang="zh-TW"/>
              <a:t>表示；</a:t>
            </a:r>
            <a:r>
              <a:rPr lang="zh-TW">
                <a:solidFill>
                  <a:srgbClr val="C97CFE"/>
                </a:solidFill>
              </a:rPr>
              <a:t>使用因材網學習四小時以上且有使用e度輔助學習者</a:t>
            </a:r>
            <a:r>
              <a:rPr lang="zh-TW"/>
              <a:t>，以</a:t>
            </a:r>
            <a:r>
              <a:rPr lang="zh-TW">
                <a:solidFill>
                  <a:srgbClr val="C97CFE"/>
                </a:solidFill>
              </a:rPr>
              <a:t>紫色</a:t>
            </a:r>
            <a:r>
              <a:rPr lang="zh-TW"/>
              <a:t>表示。</a:t>
            </a:r>
            <a:endParaRPr/>
          </a:p>
          <a:p>
            <a:pPr indent="0" lvl="0" marL="0" rtl="0" algn="l">
              <a:spcBef>
                <a:spcPts val="0"/>
              </a:spcBef>
              <a:spcAft>
                <a:spcPts val="0"/>
              </a:spcAft>
              <a:buNone/>
            </a:pPr>
            <a:r>
              <a:rPr lang="zh-TW"/>
              <a:t>●圖表分析：</a:t>
            </a:r>
            <a:endParaRPr/>
          </a:p>
          <a:p>
            <a:pPr indent="0" lvl="0" marL="0" rtl="0" algn="l">
              <a:spcBef>
                <a:spcPts val="0"/>
              </a:spcBef>
              <a:spcAft>
                <a:spcPts val="0"/>
              </a:spcAft>
              <a:buNone/>
            </a:pPr>
            <a:r>
              <a:rPr lang="zh-TW"/>
              <a:t>使用因材網且有AI輔助學習者，在測驗通過率的表現上都較未使用AI輔助學習者為佳。表示除了使用因材網外，學習扶助學生能搭配AI學習成效更好。</a:t>
            </a:r>
            <a:endParaRPr/>
          </a:p>
        </p:txBody>
      </p:sp>
      <p:sp>
        <p:nvSpPr>
          <p:cNvPr id="695" name="Google Shape;695;g3757f4e055c_0_11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757f4e055c_0_67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1" name="Google Shape;221;g3757f4e055c_0_6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3757f4e055c_0_11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3757f4e055c_0_112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進步前33%，表示</a:t>
            </a:r>
            <a:r>
              <a:rPr lang="zh-TW">
                <a:solidFill>
                  <a:srgbClr val="0066FF"/>
                </a:solidFill>
              </a:rPr>
              <a:t>進步量高的前33%學生</a:t>
            </a:r>
            <a:r>
              <a:rPr lang="zh-TW"/>
              <a:t>，以</a:t>
            </a:r>
            <a:r>
              <a:rPr lang="zh-TW">
                <a:solidFill>
                  <a:srgbClr val="0066FF"/>
                </a:solidFill>
              </a:rPr>
              <a:t>藍色</a:t>
            </a:r>
            <a:r>
              <a:rPr lang="zh-TW"/>
              <a:t>表示；進步中33%，表示</a:t>
            </a:r>
            <a:r>
              <a:rPr lang="zh-TW">
                <a:solidFill>
                  <a:srgbClr val="FF0000"/>
                </a:solidFill>
              </a:rPr>
              <a:t>進步量中間的33%學生</a:t>
            </a:r>
            <a:r>
              <a:rPr lang="zh-TW"/>
              <a:t>，以</a:t>
            </a:r>
            <a:r>
              <a:rPr lang="zh-TW">
                <a:solidFill>
                  <a:srgbClr val="FF0000"/>
                </a:solidFill>
              </a:rPr>
              <a:t>紅色</a:t>
            </a:r>
            <a:r>
              <a:rPr lang="zh-TW"/>
              <a:t>表示；進步後33%，表示</a:t>
            </a:r>
            <a:r>
              <a:rPr lang="zh-TW">
                <a:solidFill>
                  <a:srgbClr val="FF9933"/>
                </a:solidFill>
              </a:rPr>
              <a:t>進步量後33%的學生</a:t>
            </a:r>
            <a:r>
              <a:rPr lang="zh-TW"/>
              <a:t>，以</a:t>
            </a:r>
            <a:r>
              <a:rPr lang="zh-TW">
                <a:solidFill>
                  <a:srgbClr val="FF9933"/>
                </a:solidFill>
              </a:rPr>
              <a:t>橘色</a:t>
            </a:r>
            <a:r>
              <a:rPr lang="zh-TW"/>
              <a:t>表示。</a:t>
            </a:r>
            <a:endParaRPr/>
          </a:p>
          <a:p>
            <a:pPr indent="0" lvl="0" marL="0" rtl="0" algn="l">
              <a:spcBef>
                <a:spcPts val="0"/>
              </a:spcBef>
              <a:spcAft>
                <a:spcPts val="0"/>
              </a:spcAft>
              <a:buNone/>
            </a:pPr>
            <a:r>
              <a:rPr lang="zh-TW"/>
              <a:t>在「學生詢問數學概念」、「e度回答學生問題」、「學生回答e度問題」、「學生請e度出題」4個指標中，進步量高的學生，越能與e度進行對話學習。反之，進步量排序較後面的學生，無關主題的對話最多，未達到與AI學習的成效。</a:t>
            </a:r>
            <a:endParaRPr/>
          </a:p>
        </p:txBody>
      </p:sp>
      <p:sp>
        <p:nvSpPr>
          <p:cNvPr id="707" name="Google Shape;707;g3757f4e055c_0_112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757f4e055c_0_6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1" name="Google Shape;241;g3757f4e055c_0_6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757f4e055c_0_7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1" name="Google Shape;261;g3757f4e055c_0_7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757f4e055c_0_7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757f4e055c_0_7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g3757f4e055c_0_7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757f4e055c_0_7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757f4e055c_0_74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zh-TW"/>
              <a:t>統計範圍為2020到2024年間，1-8年級參與學習扶助學生使用因材網的時間與科技化評量(數學科)通過率的關係圖。**科技化評量：對象主要為學習扶助學生</a:t>
            </a:r>
            <a:endParaRPr/>
          </a:p>
          <a:p>
            <a:pPr indent="0" lvl="0" marL="0" rtl="0" algn="l">
              <a:spcBef>
                <a:spcPts val="0"/>
              </a:spcBef>
              <a:spcAft>
                <a:spcPts val="0"/>
              </a:spcAft>
              <a:buClr>
                <a:schemeClr val="dk1"/>
              </a:buClr>
              <a:buSzPts val="1100"/>
              <a:buFont typeface="Arial"/>
              <a:buNone/>
            </a:pPr>
            <a:r>
              <a:rPr lang="zh-TW">
                <a:solidFill>
                  <a:srgbClr val="3C78D8"/>
                </a:solidFill>
              </a:rPr>
              <a:t>未使用因材網</a:t>
            </a:r>
            <a:r>
              <a:rPr lang="zh-TW"/>
              <a:t>的學生以</a:t>
            </a:r>
            <a:r>
              <a:rPr lang="zh-TW">
                <a:solidFill>
                  <a:srgbClr val="3C78D8"/>
                </a:solidFill>
              </a:rPr>
              <a:t>藍線</a:t>
            </a:r>
            <a:r>
              <a:rPr lang="zh-TW"/>
              <a:t>表示；使用</a:t>
            </a:r>
            <a:r>
              <a:rPr lang="zh-TW">
                <a:solidFill>
                  <a:srgbClr val="00B833"/>
                </a:solidFill>
              </a:rPr>
              <a:t>因材網學習時間小於4小時</a:t>
            </a:r>
            <a:r>
              <a:rPr lang="zh-TW"/>
              <a:t>的學生以</a:t>
            </a:r>
            <a:r>
              <a:rPr lang="zh-TW">
                <a:solidFill>
                  <a:srgbClr val="00B833"/>
                </a:solidFill>
              </a:rPr>
              <a:t>綠線</a:t>
            </a:r>
            <a:r>
              <a:rPr lang="zh-TW"/>
              <a:t>表示；使用</a:t>
            </a:r>
            <a:r>
              <a:rPr lang="zh-TW">
                <a:solidFill>
                  <a:srgbClr val="EE4C3C"/>
                </a:solidFill>
              </a:rPr>
              <a:t>因材網學習時間大於等於4小時</a:t>
            </a:r>
            <a:r>
              <a:rPr lang="zh-TW"/>
              <a:t>的學生以</a:t>
            </a:r>
            <a:r>
              <a:rPr lang="zh-TW">
                <a:solidFill>
                  <a:srgbClr val="EE4C3C"/>
                </a:solidFill>
              </a:rPr>
              <a:t>紅線</a:t>
            </a:r>
            <a:r>
              <a:rPr lang="zh-TW"/>
              <a:t>表示。</a:t>
            </a:r>
            <a:endParaRPr/>
          </a:p>
          <a:p>
            <a:pPr indent="0" lvl="0" marL="0" rtl="0" algn="l">
              <a:spcBef>
                <a:spcPts val="0"/>
              </a:spcBef>
              <a:spcAft>
                <a:spcPts val="0"/>
              </a:spcAft>
              <a:buNone/>
            </a:pPr>
            <a:r>
              <a:rPr lang="zh-TW"/>
              <a:t>結果顯示，從近五年的數據來看，有使用因材網的學生，平均通過率高於未使用的學生，</a:t>
            </a:r>
            <a:br>
              <a:rPr lang="zh-TW"/>
            </a:br>
            <a:r>
              <a:rPr lang="zh-TW"/>
              <a:t>且因材網使用時數在4小時以上的學生，通過測驗的比率則更高。表示使用因材網學習對學習落後學生學習成效有明顯提升，且若使用時間增加，成效提升效果更佳。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zh-TW"/>
              <a:t>下兩張簡報呈現</a:t>
            </a:r>
            <a:r>
              <a:rPr lang="zh-TW" u="sng">
                <a:solidFill>
                  <a:schemeClr val="hlink"/>
                </a:solidFill>
                <a:hlinkClick action="ppaction://hlinksldjump" r:id="rId2"/>
              </a:rPr>
              <a:t>英語</a:t>
            </a:r>
            <a:r>
              <a:rPr lang="zh-TW"/>
              <a:t>、</a:t>
            </a:r>
            <a:r>
              <a:rPr lang="zh-TW" u="sng">
                <a:solidFill>
                  <a:schemeClr val="hlink"/>
                </a:solidFill>
                <a:hlinkClick action="ppaction://hlinksldjump" r:id="rId3"/>
              </a:rPr>
              <a:t>國語</a:t>
            </a:r>
            <a:r>
              <a:rPr lang="zh-TW"/>
              <a:t>領域，結論亦同。</a:t>
            </a:r>
            <a:endParaRPr/>
          </a:p>
        </p:txBody>
      </p:sp>
      <p:sp>
        <p:nvSpPr>
          <p:cNvPr id="289" name="Google Shape;289;g3757f4e055c_0_74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3757f4e055c_0_7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757f4e055c_0_75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英語領域呈現同</a:t>
            </a:r>
            <a:r>
              <a:rPr lang="zh-TW" u="sng">
                <a:solidFill>
                  <a:schemeClr val="hlink"/>
                </a:solidFill>
                <a:hlinkClick action="ppaction://hlinksldjump" r:id="rId2"/>
              </a:rPr>
              <a:t>數學領域</a:t>
            </a:r>
            <a:r>
              <a:rPr lang="zh-TW"/>
              <a:t>說明</a:t>
            </a:r>
            <a:endParaRPr/>
          </a:p>
          <a:p>
            <a:pPr indent="0" lvl="0" marL="0" rtl="0" algn="l">
              <a:spcBef>
                <a:spcPts val="0"/>
              </a:spcBef>
              <a:spcAft>
                <a:spcPts val="0"/>
              </a:spcAft>
              <a:buClr>
                <a:schemeClr val="dk1"/>
              </a:buClr>
              <a:buSzPts val="1100"/>
              <a:buFont typeface="Arial"/>
              <a:buNone/>
            </a:pPr>
            <a:r>
              <a:rPr lang="zh-TW"/>
              <a:t>結果顯示，從近五年的數據來看，因材網使用時數越高，通過測驗的比率越高，即長時間使用因材網學習的學習扶助學生，學習效果越好。</a:t>
            </a:r>
            <a:endParaRPr/>
          </a:p>
        </p:txBody>
      </p:sp>
      <p:sp>
        <p:nvSpPr>
          <p:cNvPr id="302" name="Google Shape;302;g3757f4e055c_0_75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標題投影片" type="title">
  <p:cSld name="TITLE">
    <p:spTree>
      <p:nvGrpSpPr>
        <p:cNvPr id="15" name="Shape 15"/>
        <p:cNvGrpSpPr/>
        <p:nvPr/>
      </p:nvGrpSpPr>
      <p:grpSpPr>
        <a:xfrm>
          <a:off x="0" y="0"/>
          <a:ext cx="0" cy="0"/>
          <a:chOff x="0" y="0"/>
          <a:chExt cx="0" cy="0"/>
        </a:xfrm>
      </p:grpSpPr>
      <p:sp>
        <p:nvSpPr>
          <p:cNvPr id="16" name="Google Shape;16;p3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標題及直排文字" type="vertTx">
  <p:cSld name="VERTICAL_TEXT">
    <p:spTree>
      <p:nvGrpSpPr>
        <p:cNvPr id="72" name="Shape 72"/>
        <p:cNvGrpSpPr/>
        <p:nvPr/>
      </p:nvGrpSpPr>
      <p:grpSpPr>
        <a:xfrm>
          <a:off x="0" y="0"/>
          <a:ext cx="0" cy="0"/>
          <a:chOff x="0" y="0"/>
          <a:chExt cx="0" cy="0"/>
        </a:xfrm>
      </p:grpSpPr>
      <p:sp>
        <p:nvSpPr>
          <p:cNvPr id="73" name="Google Shape;73;p4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直排標題及文字" type="vertTitleAndTx">
  <p:cSld name="VERTICAL_TITLE_AND_VERTICAL_TEXT">
    <p:spTree>
      <p:nvGrpSpPr>
        <p:cNvPr id="78" name="Shape 78"/>
        <p:cNvGrpSpPr/>
        <p:nvPr/>
      </p:nvGrpSpPr>
      <p:grpSpPr>
        <a:xfrm>
          <a:off x="0" y="0"/>
          <a:ext cx="0" cy="0"/>
          <a:chOff x="0" y="0"/>
          <a:chExt cx="0" cy="0"/>
        </a:xfrm>
      </p:grpSpPr>
      <p:sp>
        <p:nvSpPr>
          <p:cNvPr id="79" name="Google Shape;79;p4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g3757f4e055c_0_1219"/>
          <p:cNvSpPr txBox="1"/>
          <p:nvPr>
            <p:ph type="ctrTitle"/>
          </p:nvPr>
        </p:nvSpPr>
        <p:spPr>
          <a:xfrm>
            <a:off x="857250" y="1997274"/>
            <a:ext cx="9715500" cy="13782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g3757f4e055c_0_1219"/>
          <p:cNvSpPr txBox="1"/>
          <p:nvPr>
            <p:ph idx="1" type="subTitle"/>
          </p:nvPr>
        </p:nvSpPr>
        <p:spPr>
          <a:xfrm>
            <a:off x="1714500" y="3643312"/>
            <a:ext cx="8001000" cy="16431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00"/>
              </a:spcBef>
              <a:spcAft>
                <a:spcPts val="0"/>
              </a:spcAft>
              <a:buClr>
                <a:srgbClr val="888888"/>
              </a:buClr>
              <a:buSzPts val="3000"/>
              <a:buNone/>
              <a:defRPr>
                <a:solidFill>
                  <a:srgbClr val="888888"/>
                </a:solidFill>
              </a:defRPr>
            </a:lvl1pPr>
            <a:lvl2pPr lvl="1" algn="ctr">
              <a:lnSpc>
                <a:spcPct val="100000"/>
              </a:lnSpc>
              <a:spcBef>
                <a:spcPts val="525"/>
              </a:spcBef>
              <a:spcAft>
                <a:spcPts val="0"/>
              </a:spcAft>
              <a:buClr>
                <a:srgbClr val="888888"/>
              </a:buClr>
              <a:buSzPts val="2625"/>
              <a:buNone/>
              <a:defRPr>
                <a:solidFill>
                  <a:srgbClr val="888888"/>
                </a:solidFill>
              </a:defRPr>
            </a:lvl2pPr>
            <a:lvl3pPr lvl="2" algn="ctr">
              <a:lnSpc>
                <a:spcPct val="100000"/>
              </a:lnSpc>
              <a:spcBef>
                <a:spcPts val="450"/>
              </a:spcBef>
              <a:spcAft>
                <a:spcPts val="0"/>
              </a:spcAft>
              <a:buClr>
                <a:srgbClr val="888888"/>
              </a:buClr>
              <a:buSzPts val="2250"/>
              <a:buNone/>
              <a:defRPr>
                <a:solidFill>
                  <a:srgbClr val="888888"/>
                </a:solidFill>
              </a:defRPr>
            </a:lvl3pPr>
            <a:lvl4pPr lvl="3" algn="ctr">
              <a:lnSpc>
                <a:spcPct val="100000"/>
              </a:lnSpc>
              <a:spcBef>
                <a:spcPts val="375"/>
              </a:spcBef>
              <a:spcAft>
                <a:spcPts val="0"/>
              </a:spcAft>
              <a:buClr>
                <a:srgbClr val="888888"/>
              </a:buClr>
              <a:buSzPts val="1875"/>
              <a:buNone/>
              <a:defRPr>
                <a:solidFill>
                  <a:srgbClr val="888888"/>
                </a:solidFill>
              </a:defRPr>
            </a:lvl4pPr>
            <a:lvl5pPr lvl="4" algn="ctr">
              <a:lnSpc>
                <a:spcPct val="100000"/>
              </a:lnSpc>
              <a:spcBef>
                <a:spcPts val="375"/>
              </a:spcBef>
              <a:spcAft>
                <a:spcPts val="0"/>
              </a:spcAft>
              <a:buClr>
                <a:srgbClr val="888888"/>
              </a:buClr>
              <a:buSzPts val="1875"/>
              <a:buNone/>
              <a:defRPr>
                <a:solidFill>
                  <a:srgbClr val="888888"/>
                </a:solidFill>
              </a:defRPr>
            </a:lvl5pPr>
            <a:lvl6pPr lvl="5" algn="ctr">
              <a:lnSpc>
                <a:spcPct val="100000"/>
              </a:lnSpc>
              <a:spcBef>
                <a:spcPts val="375"/>
              </a:spcBef>
              <a:spcAft>
                <a:spcPts val="0"/>
              </a:spcAft>
              <a:buClr>
                <a:srgbClr val="888888"/>
              </a:buClr>
              <a:buSzPts val="1875"/>
              <a:buNone/>
              <a:defRPr>
                <a:solidFill>
                  <a:srgbClr val="888888"/>
                </a:solidFill>
              </a:defRPr>
            </a:lvl6pPr>
            <a:lvl7pPr lvl="6" algn="ctr">
              <a:lnSpc>
                <a:spcPct val="100000"/>
              </a:lnSpc>
              <a:spcBef>
                <a:spcPts val="375"/>
              </a:spcBef>
              <a:spcAft>
                <a:spcPts val="0"/>
              </a:spcAft>
              <a:buClr>
                <a:srgbClr val="888888"/>
              </a:buClr>
              <a:buSzPts val="1875"/>
              <a:buNone/>
              <a:defRPr>
                <a:solidFill>
                  <a:srgbClr val="888888"/>
                </a:solidFill>
              </a:defRPr>
            </a:lvl7pPr>
            <a:lvl8pPr lvl="7" algn="ctr">
              <a:lnSpc>
                <a:spcPct val="100000"/>
              </a:lnSpc>
              <a:spcBef>
                <a:spcPts val="375"/>
              </a:spcBef>
              <a:spcAft>
                <a:spcPts val="0"/>
              </a:spcAft>
              <a:buClr>
                <a:srgbClr val="888888"/>
              </a:buClr>
              <a:buSzPts val="1875"/>
              <a:buNone/>
              <a:defRPr>
                <a:solidFill>
                  <a:srgbClr val="888888"/>
                </a:solidFill>
              </a:defRPr>
            </a:lvl8pPr>
            <a:lvl9pPr lvl="8" algn="ctr">
              <a:lnSpc>
                <a:spcPct val="100000"/>
              </a:lnSpc>
              <a:spcBef>
                <a:spcPts val="375"/>
              </a:spcBef>
              <a:spcAft>
                <a:spcPts val="0"/>
              </a:spcAft>
              <a:buClr>
                <a:srgbClr val="888888"/>
              </a:buClr>
              <a:buSzPts val="1875"/>
              <a:buNone/>
              <a:defRPr>
                <a:solidFill>
                  <a:srgbClr val="888888"/>
                </a:solidFill>
              </a:defRPr>
            </a:lvl9pPr>
          </a:lstStyle>
          <a:p/>
        </p:txBody>
      </p:sp>
      <p:sp>
        <p:nvSpPr>
          <p:cNvPr id="93" name="Google Shape;93;g3757f4e055c_0_1219"/>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g3757f4e055c_0_1219"/>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g3757f4e055c_0_1219"/>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6" name="Shape 96"/>
        <p:cNvGrpSpPr/>
        <p:nvPr/>
      </p:nvGrpSpPr>
      <p:grpSpPr>
        <a:xfrm>
          <a:off x="0" y="0"/>
          <a:ext cx="0" cy="0"/>
          <a:chOff x="0" y="0"/>
          <a:chExt cx="0" cy="0"/>
        </a:xfrm>
      </p:grpSpPr>
      <p:sp>
        <p:nvSpPr>
          <p:cNvPr id="97" name="Google Shape;97;g3757f4e055c_0_1225"/>
          <p:cNvSpPr txBox="1"/>
          <p:nvPr>
            <p:ph type="title"/>
          </p:nvPr>
        </p:nvSpPr>
        <p:spPr>
          <a:xfrm>
            <a:off x="902891" y="4131469"/>
            <a:ext cx="9715500" cy="12768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3750"/>
              <a:buFont typeface="Calibri"/>
              <a:buNone/>
              <a:defRPr b="1" sz="375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g3757f4e055c_0_1225"/>
          <p:cNvSpPr txBox="1"/>
          <p:nvPr>
            <p:ph idx="1" type="body"/>
          </p:nvPr>
        </p:nvSpPr>
        <p:spPr>
          <a:xfrm>
            <a:off x="902891" y="2725044"/>
            <a:ext cx="9715500" cy="14064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375"/>
              </a:spcBef>
              <a:spcAft>
                <a:spcPts val="0"/>
              </a:spcAft>
              <a:buClr>
                <a:srgbClr val="888888"/>
              </a:buClr>
              <a:buSzPts val="1875"/>
              <a:buNone/>
              <a:defRPr sz="1875">
                <a:solidFill>
                  <a:srgbClr val="888888"/>
                </a:solidFill>
              </a:defRPr>
            </a:lvl1pPr>
            <a:lvl2pPr indent="-228600" lvl="1" marL="914400" algn="l">
              <a:lnSpc>
                <a:spcPct val="100000"/>
              </a:lnSpc>
              <a:spcBef>
                <a:spcPts val="338"/>
              </a:spcBef>
              <a:spcAft>
                <a:spcPts val="0"/>
              </a:spcAft>
              <a:buClr>
                <a:srgbClr val="888888"/>
              </a:buClr>
              <a:buSzPts val="1688"/>
              <a:buNone/>
              <a:defRPr sz="1687">
                <a:solidFill>
                  <a:srgbClr val="888888"/>
                </a:solidFill>
              </a:defRPr>
            </a:lvl2pPr>
            <a:lvl3pPr indent="-228600" lvl="2" marL="1371600" algn="l">
              <a:lnSpc>
                <a:spcPct val="100000"/>
              </a:lnSpc>
              <a:spcBef>
                <a:spcPts val="300"/>
              </a:spcBef>
              <a:spcAft>
                <a:spcPts val="0"/>
              </a:spcAft>
              <a:buClr>
                <a:srgbClr val="888888"/>
              </a:buClr>
              <a:buSzPts val="1500"/>
              <a:buNone/>
              <a:defRPr sz="1500">
                <a:solidFill>
                  <a:srgbClr val="888888"/>
                </a:solidFill>
              </a:defRPr>
            </a:lvl3pPr>
            <a:lvl4pPr indent="-228600" lvl="3" marL="1828800" algn="l">
              <a:lnSpc>
                <a:spcPct val="100000"/>
              </a:lnSpc>
              <a:spcBef>
                <a:spcPts val="263"/>
              </a:spcBef>
              <a:spcAft>
                <a:spcPts val="0"/>
              </a:spcAft>
              <a:buClr>
                <a:srgbClr val="888888"/>
              </a:buClr>
              <a:buSzPts val="1313"/>
              <a:buNone/>
              <a:defRPr sz="1313">
                <a:solidFill>
                  <a:srgbClr val="888888"/>
                </a:solidFill>
              </a:defRPr>
            </a:lvl4pPr>
            <a:lvl5pPr indent="-228600" lvl="4" marL="2286000" algn="l">
              <a:lnSpc>
                <a:spcPct val="100000"/>
              </a:lnSpc>
              <a:spcBef>
                <a:spcPts val="263"/>
              </a:spcBef>
              <a:spcAft>
                <a:spcPts val="0"/>
              </a:spcAft>
              <a:buClr>
                <a:srgbClr val="888888"/>
              </a:buClr>
              <a:buSzPts val="1313"/>
              <a:buNone/>
              <a:defRPr sz="1313">
                <a:solidFill>
                  <a:srgbClr val="888888"/>
                </a:solidFill>
              </a:defRPr>
            </a:lvl5pPr>
            <a:lvl6pPr indent="-228600" lvl="5" marL="2743200" algn="l">
              <a:lnSpc>
                <a:spcPct val="100000"/>
              </a:lnSpc>
              <a:spcBef>
                <a:spcPts val="263"/>
              </a:spcBef>
              <a:spcAft>
                <a:spcPts val="0"/>
              </a:spcAft>
              <a:buClr>
                <a:srgbClr val="888888"/>
              </a:buClr>
              <a:buSzPts val="1313"/>
              <a:buNone/>
              <a:defRPr sz="1313">
                <a:solidFill>
                  <a:srgbClr val="888888"/>
                </a:solidFill>
              </a:defRPr>
            </a:lvl6pPr>
            <a:lvl7pPr indent="-228600" lvl="6" marL="3200400" algn="l">
              <a:lnSpc>
                <a:spcPct val="100000"/>
              </a:lnSpc>
              <a:spcBef>
                <a:spcPts val="263"/>
              </a:spcBef>
              <a:spcAft>
                <a:spcPts val="0"/>
              </a:spcAft>
              <a:buClr>
                <a:srgbClr val="888888"/>
              </a:buClr>
              <a:buSzPts val="1313"/>
              <a:buNone/>
              <a:defRPr sz="1313">
                <a:solidFill>
                  <a:srgbClr val="888888"/>
                </a:solidFill>
              </a:defRPr>
            </a:lvl7pPr>
            <a:lvl8pPr indent="-228600" lvl="7" marL="3657600" algn="l">
              <a:lnSpc>
                <a:spcPct val="100000"/>
              </a:lnSpc>
              <a:spcBef>
                <a:spcPts val="263"/>
              </a:spcBef>
              <a:spcAft>
                <a:spcPts val="0"/>
              </a:spcAft>
              <a:buClr>
                <a:srgbClr val="888888"/>
              </a:buClr>
              <a:buSzPts val="1313"/>
              <a:buNone/>
              <a:defRPr sz="1313">
                <a:solidFill>
                  <a:srgbClr val="888888"/>
                </a:solidFill>
              </a:defRPr>
            </a:lvl8pPr>
            <a:lvl9pPr indent="-228600" lvl="8" marL="4114800" algn="l">
              <a:lnSpc>
                <a:spcPct val="100000"/>
              </a:lnSpc>
              <a:spcBef>
                <a:spcPts val="263"/>
              </a:spcBef>
              <a:spcAft>
                <a:spcPts val="0"/>
              </a:spcAft>
              <a:buClr>
                <a:srgbClr val="888888"/>
              </a:buClr>
              <a:buSzPts val="1313"/>
              <a:buNone/>
              <a:defRPr sz="1313">
                <a:solidFill>
                  <a:srgbClr val="888888"/>
                </a:solidFill>
              </a:defRPr>
            </a:lvl9pPr>
          </a:lstStyle>
          <a:p/>
        </p:txBody>
      </p:sp>
      <p:sp>
        <p:nvSpPr>
          <p:cNvPr id="99" name="Google Shape;99;g3757f4e055c_0_1225"/>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g3757f4e055c_0_1225"/>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g3757f4e055c_0_1225"/>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 name="Shape 102"/>
        <p:cNvGrpSpPr/>
        <p:nvPr/>
      </p:nvGrpSpPr>
      <p:grpSpPr>
        <a:xfrm>
          <a:off x="0" y="0"/>
          <a:ext cx="0" cy="0"/>
          <a:chOff x="0" y="0"/>
          <a:chExt cx="0" cy="0"/>
        </a:xfrm>
      </p:grpSpPr>
      <p:sp>
        <p:nvSpPr>
          <p:cNvPr id="103" name="Google Shape;103;g3757f4e055c_0_1231"/>
          <p:cNvSpPr txBox="1"/>
          <p:nvPr>
            <p:ph type="title"/>
          </p:nvPr>
        </p:nvSpPr>
        <p:spPr>
          <a:xfrm>
            <a:off x="571500" y="257473"/>
            <a:ext cx="10287000" cy="10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g3757f4e055c_0_1231"/>
          <p:cNvSpPr txBox="1"/>
          <p:nvPr>
            <p:ph idx="1" type="body"/>
          </p:nvPr>
        </p:nvSpPr>
        <p:spPr>
          <a:xfrm>
            <a:off x="571500" y="1500188"/>
            <a:ext cx="10287000" cy="42432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5" name="Google Shape;105;g3757f4e055c_0_1231"/>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g3757f4e055c_0_1231"/>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g3757f4e055c_0_1231"/>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g3757f4e055c_0_1237"/>
          <p:cNvSpPr txBox="1"/>
          <p:nvPr>
            <p:ph type="title"/>
          </p:nvPr>
        </p:nvSpPr>
        <p:spPr>
          <a:xfrm>
            <a:off x="571500" y="257473"/>
            <a:ext cx="10287000" cy="10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g3757f4e055c_0_1237"/>
          <p:cNvSpPr txBox="1"/>
          <p:nvPr>
            <p:ph idx="1" type="body"/>
          </p:nvPr>
        </p:nvSpPr>
        <p:spPr>
          <a:xfrm>
            <a:off x="571500" y="1500188"/>
            <a:ext cx="5048400" cy="4243200"/>
          </a:xfrm>
          <a:prstGeom prst="rect">
            <a:avLst/>
          </a:prstGeom>
          <a:noFill/>
          <a:ln>
            <a:noFill/>
          </a:ln>
        </p:spPr>
        <p:txBody>
          <a:bodyPr anchorCtr="0" anchor="t" bIns="45700" lIns="91425" spcFirstLastPara="1" rIns="91425" wrap="square" tIns="45700">
            <a:normAutofit/>
          </a:bodyPr>
          <a:lstStyle>
            <a:lvl1pPr indent="-395287" lvl="0" marL="457200" algn="l">
              <a:lnSpc>
                <a:spcPct val="100000"/>
              </a:lnSpc>
              <a:spcBef>
                <a:spcPts val="525"/>
              </a:spcBef>
              <a:spcAft>
                <a:spcPts val="0"/>
              </a:spcAft>
              <a:buClr>
                <a:schemeClr val="dk1"/>
              </a:buClr>
              <a:buSzPts val="2625"/>
              <a:buChar char="•"/>
              <a:defRPr sz="2625"/>
            </a:lvl1pPr>
            <a:lvl2pPr indent="-371475" lvl="1" marL="914400" algn="l">
              <a:lnSpc>
                <a:spcPct val="100000"/>
              </a:lnSpc>
              <a:spcBef>
                <a:spcPts val="450"/>
              </a:spcBef>
              <a:spcAft>
                <a:spcPts val="0"/>
              </a:spcAft>
              <a:buClr>
                <a:schemeClr val="dk1"/>
              </a:buClr>
              <a:buSzPts val="2250"/>
              <a:buChar char="–"/>
              <a:defRPr sz="2250"/>
            </a:lvl2pPr>
            <a:lvl3pPr indent="-347662" lvl="2" marL="1371600" algn="l">
              <a:lnSpc>
                <a:spcPct val="100000"/>
              </a:lnSpc>
              <a:spcBef>
                <a:spcPts val="375"/>
              </a:spcBef>
              <a:spcAft>
                <a:spcPts val="0"/>
              </a:spcAft>
              <a:buClr>
                <a:schemeClr val="dk1"/>
              </a:buClr>
              <a:buSzPts val="1875"/>
              <a:buChar char="•"/>
              <a:defRPr sz="1875"/>
            </a:lvl3pPr>
            <a:lvl4pPr indent="-335788" lvl="3" marL="1828800" algn="l">
              <a:lnSpc>
                <a:spcPct val="100000"/>
              </a:lnSpc>
              <a:spcBef>
                <a:spcPts val="338"/>
              </a:spcBef>
              <a:spcAft>
                <a:spcPts val="0"/>
              </a:spcAft>
              <a:buClr>
                <a:schemeClr val="dk1"/>
              </a:buClr>
              <a:buSzPts val="1688"/>
              <a:buChar char="–"/>
              <a:defRPr sz="1687"/>
            </a:lvl4pPr>
            <a:lvl5pPr indent="-335788" lvl="4" marL="2286000" algn="l">
              <a:lnSpc>
                <a:spcPct val="100000"/>
              </a:lnSpc>
              <a:spcBef>
                <a:spcPts val="338"/>
              </a:spcBef>
              <a:spcAft>
                <a:spcPts val="0"/>
              </a:spcAft>
              <a:buClr>
                <a:schemeClr val="dk1"/>
              </a:buClr>
              <a:buSzPts val="1688"/>
              <a:buChar char="»"/>
              <a:defRPr sz="1687"/>
            </a:lvl5pPr>
            <a:lvl6pPr indent="-335788" lvl="5" marL="2743200" algn="l">
              <a:lnSpc>
                <a:spcPct val="100000"/>
              </a:lnSpc>
              <a:spcBef>
                <a:spcPts val="338"/>
              </a:spcBef>
              <a:spcAft>
                <a:spcPts val="0"/>
              </a:spcAft>
              <a:buClr>
                <a:schemeClr val="dk1"/>
              </a:buClr>
              <a:buSzPts val="1688"/>
              <a:buChar char="•"/>
              <a:defRPr sz="1687"/>
            </a:lvl6pPr>
            <a:lvl7pPr indent="-335788" lvl="6" marL="3200400" algn="l">
              <a:lnSpc>
                <a:spcPct val="100000"/>
              </a:lnSpc>
              <a:spcBef>
                <a:spcPts val="338"/>
              </a:spcBef>
              <a:spcAft>
                <a:spcPts val="0"/>
              </a:spcAft>
              <a:buClr>
                <a:schemeClr val="dk1"/>
              </a:buClr>
              <a:buSzPts val="1688"/>
              <a:buChar char="•"/>
              <a:defRPr sz="1687"/>
            </a:lvl7pPr>
            <a:lvl8pPr indent="-335788" lvl="7" marL="3657600" algn="l">
              <a:lnSpc>
                <a:spcPct val="100000"/>
              </a:lnSpc>
              <a:spcBef>
                <a:spcPts val="338"/>
              </a:spcBef>
              <a:spcAft>
                <a:spcPts val="0"/>
              </a:spcAft>
              <a:buClr>
                <a:schemeClr val="dk1"/>
              </a:buClr>
              <a:buSzPts val="1688"/>
              <a:buChar char="•"/>
              <a:defRPr sz="1687"/>
            </a:lvl8pPr>
            <a:lvl9pPr indent="-335788" lvl="8" marL="4114800" algn="l">
              <a:lnSpc>
                <a:spcPct val="100000"/>
              </a:lnSpc>
              <a:spcBef>
                <a:spcPts val="338"/>
              </a:spcBef>
              <a:spcAft>
                <a:spcPts val="0"/>
              </a:spcAft>
              <a:buClr>
                <a:schemeClr val="dk1"/>
              </a:buClr>
              <a:buSzPts val="1688"/>
              <a:buChar char="•"/>
              <a:defRPr sz="1687"/>
            </a:lvl9pPr>
          </a:lstStyle>
          <a:p/>
        </p:txBody>
      </p:sp>
      <p:sp>
        <p:nvSpPr>
          <p:cNvPr id="111" name="Google Shape;111;g3757f4e055c_0_1237"/>
          <p:cNvSpPr txBox="1"/>
          <p:nvPr>
            <p:ph idx="2" type="body"/>
          </p:nvPr>
        </p:nvSpPr>
        <p:spPr>
          <a:xfrm>
            <a:off x="5810250" y="1500188"/>
            <a:ext cx="5048400" cy="4243200"/>
          </a:xfrm>
          <a:prstGeom prst="rect">
            <a:avLst/>
          </a:prstGeom>
          <a:noFill/>
          <a:ln>
            <a:noFill/>
          </a:ln>
        </p:spPr>
        <p:txBody>
          <a:bodyPr anchorCtr="0" anchor="t" bIns="45700" lIns="91425" spcFirstLastPara="1" rIns="91425" wrap="square" tIns="45700">
            <a:normAutofit/>
          </a:bodyPr>
          <a:lstStyle>
            <a:lvl1pPr indent="-395287" lvl="0" marL="457200" algn="l">
              <a:lnSpc>
                <a:spcPct val="100000"/>
              </a:lnSpc>
              <a:spcBef>
                <a:spcPts val="525"/>
              </a:spcBef>
              <a:spcAft>
                <a:spcPts val="0"/>
              </a:spcAft>
              <a:buClr>
                <a:schemeClr val="dk1"/>
              </a:buClr>
              <a:buSzPts val="2625"/>
              <a:buChar char="•"/>
              <a:defRPr sz="2625"/>
            </a:lvl1pPr>
            <a:lvl2pPr indent="-371475" lvl="1" marL="914400" algn="l">
              <a:lnSpc>
                <a:spcPct val="100000"/>
              </a:lnSpc>
              <a:spcBef>
                <a:spcPts val="450"/>
              </a:spcBef>
              <a:spcAft>
                <a:spcPts val="0"/>
              </a:spcAft>
              <a:buClr>
                <a:schemeClr val="dk1"/>
              </a:buClr>
              <a:buSzPts val="2250"/>
              <a:buChar char="–"/>
              <a:defRPr sz="2250"/>
            </a:lvl2pPr>
            <a:lvl3pPr indent="-347662" lvl="2" marL="1371600" algn="l">
              <a:lnSpc>
                <a:spcPct val="100000"/>
              </a:lnSpc>
              <a:spcBef>
                <a:spcPts val="375"/>
              </a:spcBef>
              <a:spcAft>
                <a:spcPts val="0"/>
              </a:spcAft>
              <a:buClr>
                <a:schemeClr val="dk1"/>
              </a:buClr>
              <a:buSzPts val="1875"/>
              <a:buChar char="•"/>
              <a:defRPr sz="1875"/>
            </a:lvl3pPr>
            <a:lvl4pPr indent="-335788" lvl="3" marL="1828800" algn="l">
              <a:lnSpc>
                <a:spcPct val="100000"/>
              </a:lnSpc>
              <a:spcBef>
                <a:spcPts val="338"/>
              </a:spcBef>
              <a:spcAft>
                <a:spcPts val="0"/>
              </a:spcAft>
              <a:buClr>
                <a:schemeClr val="dk1"/>
              </a:buClr>
              <a:buSzPts val="1688"/>
              <a:buChar char="–"/>
              <a:defRPr sz="1687"/>
            </a:lvl4pPr>
            <a:lvl5pPr indent="-335788" lvl="4" marL="2286000" algn="l">
              <a:lnSpc>
                <a:spcPct val="100000"/>
              </a:lnSpc>
              <a:spcBef>
                <a:spcPts val="338"/>
              </a:spcBef>
              <a:spcAft>
                <a:spcPts val="0"/>
              </a:spcAft>
              <a:buClr>
                <a:schemeClr val="dk1"/>
              </a:buClr>
              <a:buSzPts val="1688"/>
              <a:buChar char="»"/>
              <a:defRPr sz="1687"/>
            </a:lvl5pPr>
            <a:lvl6pPr indent="-335788" lvl="5" marL="2743200" algn="l">
              <a:lnSpc>
                <a:spcPct val="100000"/>
              </a:lnSpc>
              <a:spcBef>
                <a:spcPts val="338"/>
              </a:spcBef>
              <a:spcAft>
                <a:spcPts val="0"/>
              </a:spcAft>
              <a:buClr>
                <a:schemeClr val="dk1"/>
              </a:buClr>
              <a:buSzPts val="1688"/>
              <a:buChar char="•"/>
              <a:defRPr sz="1687"/>
            </a:lvl6pPr>
            <a:lvl7pPr indent="-335788" lvl="6" marL="3200400" algn="l">
              <a:lnSpc>
                <a:spcPct val="100000"/>
              </a:lnSpc>
              <a:spcBef>
                <a:spcPts val="338"/>
              </a:spcBef>
              <a:spcAft>
                <a:spcPts val="0"/>
              </a:spcAft>
              <a:buClr>
                <a:schemeClr val="dk1"/>
              </a:buClr>
              <a:buSzPts val="1688"/>
              <a:buChar char="•"/>
              <a:defRPr sz="1687"/>
            </a:lvl7pPr>
            <a:lvl8pPr indent="-335788" lvl="7" marL="3657600" algn="l">
              <a:lnSpc>
                <a:spcPct val="100000"/>
              </a:lnSpc>
              <a:spcBef>
                <a:spcPts val="338"/>
              </a:spcBef>
              <a:spcAft>
                <a:spcPts val="0"/>
              </a:spcAft>
              <a:buClr>
                <a:schemeClr val="dk1"/>
              </a:buClr>
              <a:buSzPts val="1688"/>
              <a:buChar char="•"/>
              <a:defRPr sz="1687"/>
            </a:lvl8pPr>
            <a:lvl9pPr indent="-335788" lvl="8" marL="4114800" algn="l">
              <a:lnSpc>
                <a:spcPct val="100000"/>
              </a:lnSpc>
              <a:spcBef>
                <a:spcPts val="338"/>
              </a:spcBef>
              <a:spcAft>
                <a:spcPts val="0"/>
              </a:spcAft>
              <a:buClr>
                <a:schemeClr val="dk1"/>
              </a:buClr>
              <a:buSzPts val="1688"/>
              <a:buChar char="•"/>
              <a:defRPr sz="1687"/>
            </a:lvl9pPr>
          </a:lstStyle>
          <a:p/>
        </p:txBody>
      </p:sp>
      <p:sp>
        <p:nvSpPr>
          <p:cNvPr id="112" name="Google Shape;112;g3757f4e055c_0_1237"/>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g3757f4e055c_0_1237"/>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g3757f4e055c_0_1237"/>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g3757f4e055c_0_1244"/>
          <p:cNvSpPr txBox="1"/>
          <p:nvPr>
            <p:ph type="title"/>
          </p:nvPr>
        </p:nvSpPr>
        <p:spPr>
          <a:xfrm>
            <a:off x="571500" y="257473"/>
            <a:ext cx="10287000" cy="10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125"/>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g3757f4e055c_0_1244"/>
          <p:cNvSpPr txBox="1"/>
          <p:nvPr>
            <p:ph idx="1" type="body"/>
          </p:nvPr>
        </p:nvSpPr>
        <p:spPr>
          <a:xfrm>
            <a:off x="571500" y="1439168"/>
            <a:ext cx="5050200" cy="5997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50"/>
              </a:spcBef>
              <a:spcAft>
                <a:spcPts val="0"/>
              </a:spcAft>
              <a:buClr>
                <a:schemeClr val="dk1"/>
              </a:buClr>
              <a:buSzPts val="2250"/>
              <a:buNone/>
              <a:defRPr b="1" sz="2250"/>
            </a:lvl1pPr>
            <a:lvl2pPr indent="-228600" lvl="1" marL="914400" algn="l">
              <a:lnSpc>
                <a:spcPct val="100000"/>
              </a:lnSpc>
              <a:spcBef>
                <a:spcPts val="375"/>
              </a:spcBef>
              <a:spcAft>
                <a:spcPts val="0"/>
              </a:spcAft>
              <a:buClr>
                <a:schemeClr val="dk1"/>
              </a:buClr>
              <a:buSzPts val="1875"/>
              <a:buNone/>
              <a:defRPr b="1" sz="1875"/>
            </a:lvl2pPr>
            <a:lvl3pPr indent="-228600" lvl="2" marL="1371600" algn="l">
              <a:lnSpc>
                <a:spcPct val="100000"/>
              </a:lnSpc>
              <a:spcBef>
                <a:spcPts val="338"/>
              </a:spcBef>
              <a:spcAft>
                <a:spcPts val="0"/>
              </a:spcAft>
              <a:buClr>
                <a:schemeClr val="dk1"/>
              </a:buClr>
              <a:buSzPts val="1688"/>
              <a:buNone/>
              <a:defRPr b="1" sz="1687"/>
            </a:lvl3pPr>
            <a:lvl4pPr indent="-228600" lvl="3" marL="1828800" algn="l">
              <a:lnSpc>
                <a:spcPct val="100000"/>
              </a:lnSpc>
              <a:spcBef>
                <a:spcPts val="300"/>
              </a:spcBef>
              <a:spcAft>
                <a:spcPts val="0"/>
              </a:spcAft>
              <a:buClr>
                <a:schemeClr val="dk1"/>
              </a:buClr>
              <a:buSzPts val="1500"/>
              <a:buNone/>
              <a:defRPr b="1" sz="1500"/>
            </a:lvl4pPr>
            <a:lvl5pPr indent="-228600" lvl="4" marL="2286000" algn="l">
              <a:lnSpc>
                <a:spcPct val="100000"/>
              </a:lnSpc>
              <a:spcBef>
                <a:spcPts val="300"/>
              </a:spcBef>
              <a:spcAft>
                <a:spcPts val="0"/>
              </a:spcAft>
              <a:buClr>
                <a:schemeClr val="dk1"/>
              </a:buClr>
              <a:buSzPts val="1500"/>
              <a:buNone/>
              <a:defRPr b="1" sz="1500"/>
            </a:lvl5pPr>
            <a:lvl6pPr indent="-228600" lvl="5" marL="2743200" algn="l">
              <a:lnSpc>
                <a:spcPct val="100000"/>
              </a:lnSpc>
              <a:spcBef>
                <a:spcPts val="300"/>
              </a:spcBef>
              <a:spcAft>
                <a:spcPts val="0"/>
              </a:spcAft>
              <a:buClr>
                <a:schemeClr val="dk1"/>
              </a:buClr>
              <a:buSzPts val="1500"/>
              <a:buNone/>
              <a:defRPr b="1" sz="1500"/>
            </a:lvl6pPr>
            <a:lvl7pPr indent="-228600" lvl="6" marL="3200400" algn="l">
              <a:lnSpc>
                <a:spcPct val="100000"/>
              </a:lnSpc>
              <a:spcBef>
                <a:spcPts val="300"/>
              </a:spcBef>
              <a:spcAft>
                <a:spcPts val="0"/>
              </a:spcAft>
              <a:buClr>
                <a:schemeClr val="dk1"/>
              </a:buClr>
              <a:buSzPts val="1500"/>
              <a:buNone/>
              <a:defRPr b="1" sz="1500"/>
            </a:lvl7pPr>
            <a:lvl8pPr indent="-228600" lvl="7" marL="3657600" algn="l">
              <a:lnSpc>
                <a:spcPct val="100000"/>
              </a:lnSpc>
              <a:spcBef>
                <a:spcPts val="300"/>
              </a:spcBef>
              <a:spcAft>
                <a:spcPts val="0"/>
              </a:spcAft>
              <a:buClr>
                <a:schemeClr val="dk1"/>
              </a:buClr>
              <a:buSzPts val="1500"/>
              <a:buNone/>
              <a:defRPr b="1" sz="1500"/>
            </a:lvl8pPr>
            <a:lvl9pPr indent="-228600" lvl="8" marL="4114800" algn="l">
              <a:lnSpc>
                <a:spcPct val="100000"/>
              </a:lnSpc>
              <a:spcBef>
                <a:spcPts val="300"/>
              </a:spcBef>
              <a:spcAft>
                <a:spcPts val="0"/>
              </a:spcAft>
              <a:buClr>
                <a:schemeClr val="dk1"/>
              </a:buClr>
              <a:buSzPts val="1500"/>
              <a:buNone/>
              <a:defRPr b="1" sz="1500"/>
            </a:lvl9pPr>
          </a:lstStyle>
          <a:p/>
        </p:txBody>
      </p:sp>
      <p:sp>
        <p:nvSpPr>
          <p:cNvPr id="118" name="Google Shape;118;g3757f4e055c_0_1244"/>
          <p:cNvSpPr txBox="1"/>
          <p:nvPr>
            <p:ph idx="2" type="body"/>
          </p:nvPr>
        </p:nvSpPr>
        <p:spPr>
          <a:xfrm>
            <a:off x="571500" y="2038945"/>
            <a:ext cx="5050200" cy="3704400"/>
          </a:xfrm>
          <a:prstGeom prst="rect">
            <a:avLst/>
          </a:prstGeom>
          <a:noFill/>
          <a:ln>
            <a:noFill/>
          </a:ln>
        </p:spPr>
        <p:txBody>
          <a:bodyPr anchorCtr="0" anchor="t" bIns="45700" lIns="91425" spcFirstLastPara="1" rIns="91425" wrap="square" tIns="45700">
            <a:normAutofit/>
          </a:bodyPr>
          <a:lstStyle>
            <a:lvl1pPr indent="-371475" lvl="0" marL="457200" algn="l">
              <a:lnSpc>
                <a:spcPct val="100000"/>
              </a:lnSpc>
              <a:spcBef>
                <a:spcPts val="450"/>
              </a:spcBef>
              <a:spcAft>
                <a:spcPts val="0"/>
              </a:spcAft>
              <a:buClr>
                <a:schemeClr val="dk1"/>
              </a:buClr>
              <a:buSzPts val="2250"/>
              <a:buChar char="•"/>
              <a:defRPr sz="2250"/>
            </a:lvl1pPr>
            <a:lvl2pPr indent="-347662" lvl="1" marL="914400" algn="l">
              <a:lnSpc>
                <a:spcPct val="100000"/>
              </a:lnSpc>
              <a:spcBef>
                <a:spcPts val="375"/>
              </a:spcBef>
              <a:spcAft>
                <a:spcPts val="0"/>
              </a:spcAft>
              <a:buClr>
                <a:schemeClr val="dk1"/>
              </a:buClr>
              <a:buSzPts val="1875"/>
              <a:buChar char="–"/>
              <a:defRPr sz="1875"/>
            </a:lvl2pPr>
            <a:lvl3pPr indent="-335788" lvl="2" marL="1371600" algn="l">
              <a:lnSpc>
                <a:spcPct val="100000"/>
              </a:lnSpc>
              <a:spcBef>
                <a:spcPts val="338"/>
              </a:spcBef>
              <a:spcAft>
                <a:spcPts val="0"/>
              </a:spcAft>
              <a:buClr>
                <a:schemeClr val="dk1"/>
              </a:buClr>
              <a:buSzPts val="1688"/>
              <a:buChar char="•"/>
              <a:defRPr sz="1687"/>
            </a:lvl3pPr>
            <a:lvl4pPr indent="-323850" lvl="3" marL="1828800" algn="l">
              <a:lnSpc>
                <a:spcPct val="100000"/>
              </a:lnSpc>
              <a:spcBef>
                <a:spcPts val="300"/>
              </a:spcBef>
              <a:spcAft>
                <a:spcPts val="0"/>
              </a:spcAft>
              <a:buClr>
                <a:schemeClr val="dk1"/>
              </a:buClr>
              <a:buSzPts val="1500"/>
              <a:buChar char="–"/>
              <a:defRPr sz="1500"/>
            </a:lvl4pPr>
            <a:lvl5pPr indent="-323850" lvl="4" marL="2286000" algn="l">
              <a:lnSpc>
                <a:spcPct val="100000"/>
              </a:lnSpc>
              <a:spcBef>
                <a:spcPts val="300"/>
              </a:spcBef>
              <a:spcAft>
                <a:spcPts val="0"/>
              </a:spcAft>
              <a:buClr>
                <a:schemeClr val="dk1"/>
              </a:buClr>
              <a:buSzPts val="1500"/>
              <a:buChar char="»"/>
              <a:defRPr sz="1500"/>
            </a:lvl5pPr>
            <a:lvl6pPr indent="-323850" lvl="5" marL="2743200" algn="l">
              <a:lnSpc>
                <a:spcPct val="100000"/>
              </a:lnSpc>
              <a:spcBef>
                <a:spcPts val="300"/>
              </a:spcBef>
              <a:spcAft>
                <a:spcPts val="0"/>
              </a:spcAft>
              <a:buClr>
                <a:schemeClr val="dk1"/>
              </a:buClr>
              <a:buSzPts val="1500"/>
              <a:buChar char="•"/>
              <a:defRPr sz="1500"/>
            </a:lvl6pPr>
            <a:lvl7pPr indent="-323850" lvl="6" marL="3200400" algn="l">
              <a:lnSpc>
                <a:spcPct val="100000"/>
              </a:lnSpc>
              <a:spcBef>
                <a:spcPts val="300"/>
              </a:spcBef>
              <a:spcAft>
                <a:spcPts val="0"/>
              </a:spcAft>
              <a:buClr>
                <a:schemeClr val="dk1"/>
              </a:buClr>
              <a:buSzPts val="1500"/>
              <a:buChar char="•"/>
              <a:defRPr sz="1500"/>
            </a:lvl7pPr>
            <a:lvl8pPr indent="-323850" lvl="7" marL="3657600" algn="l">
              <a:lnSpc>
                <a:spcPct val="100000"/>
              </a:lnSpc>
              <a:spcBef>
                <a:spcPts val="300"/>
              </a:spcBef>
              <a:spcAft>
                <a:spcPts val="0"/>
              </a:spcAft>
              <a:buClr>
                <a:schemeClr val="dk1"/>
              </a:buClr>
              <a:buSzPts val="1500"/>
              <a:buChar char="•"/>
              <a:defRPr sz="1500"/>
            </a:lvl8pPr>
            <a:lvl9pPr indent="-323850" lvl="8" marL="4114800" algn="l">
              <a:lnSpc>
                <a:spcPct val="100000"/>
              </a:lnSpc>
              <a:spcBef>
                <a:spcPts val="300"/>
              </a:spcBef>
              <a:spcAft>
                <a:spcPts val="0"/>
              </a:spcAft>
              <a:buClr>
                <a:schemeClr val="dk1"/>
              </a:buClr>
              <a:buSzPts val="1500"/>
              <a:buChar char="•"/>
              <a:defRPr sz="1500"/>
            </a:lvl9pPr>
          </a:lstStyle>
          <a:p/>
        </p:txBody>
      </p:sp>
      <p:sp>
        <p:nvSpPr>
          <p:cNvPr id="119" name="Google Shape;119;g3757f4e055c_0_1244"/>
          <p:cNvSpPr txBox="1"/>
          <p:nvPr>
            <p:ph idx="3" type="body"/>
          </p:nvPr>
        </p:nvSpPr>
        <p:spPr>
          <a:xfrm>
            <a:off x="5806282" y="1439168"/>
            <a:ext cx="5052300" cy="5997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50"/>
              </a:spcBef>
              <a:spcAft>
                <a:spcPts val="0"/>
              </a:spcAft>
              <a:buClr>
                <a:schemeClr val="dk1"/>
              </a:buClr>
              <a:buSzPts val="2250"/>
              <a:buNone/>
              <a:defRPr b="1" sz="2250"/>
            </a:lvl1pPr>
            <a:lvl2pPr indent="-228600" lvl="1" marL="914400" algn="l">
              <a:lnSpc>
                <a:spcPct val="100000"/>
              </a:lnSpc>
              <a:spcBef>
                <a:spcPts val="375"/>
              </a:spcBef>
              <a:spcAft>
                <a:spcPts val="0"/>
              </a:spcAft>
              <a:buClr>
                <a:schemeClr val="dk1"/>
              </a:buClr>
              <a:buSzPts val="1875"/>
              <a:buNone/>
              <a:defRPr b="1" sz="1875"/>
            </a:lvl2pPr>
            <a:lvl3pPr indent="-228600" lvl="2" marL="1371600" algn="l">
              <a:lnSpc>
                <a:spcPct val="100000"/>
              </a:lnSpc>
              <a:spcBef>
                <a:spcPts val="338"/>
              </a:spcBef>
              <a:spcAft>
                <a:spcPts val="0"/>
              </a:spcAft>
              <a:buClr>
                <a:schemeClr val="dk1"/>
              </a:buClr>
              <a:buSzPts val="1688"/>
              <a:buNone/>
              <a:defRPr b="1" sz="1687"/>
            </a:lvl3pPr>
            <a:lvl4pPr indent="-228600" lvl="3" marL="1828800" algn="l">
              <a:lnSpc>
                <a:spcPct val="100000"/>
              </a:lnSpc>
              <a:spcBef>
                <a:spcPts val="300"/>
              </a:spcBef>
              <a:spcAft>
                <a:spcPts val="0"/>
              </a:spcAft>
              <a:buClr>
                <a:schemeClr val="dk1"/>
              </a:buClr>
              <a:buSzPts val="1500"/>
              <a:buNone/>
              <a:defRPr b="1" sz="1500"/>
            </a:lvl4pPr>
            <a:lvl5pPr indent="-228600" lvl="4" marL="2286000" algn="l">
              <a:lnSpc>
                <a:spcPct val="100000"/>
              </a:lnSpc>
              <a:spcBef>
                <a:spcPts val="300"/>
              </a:spcBef>
              <a:spcAft>
                <a:spcPts val="0"/>
              </a:spcAft>
              <a:buClr>
                <a:schemeClr val="dk1"/>
              </a:buClr>
              <a:buSzPts val="1500"/>
              <a:buNone/>
              <a:defRPr b="1" sz="1500"/>
            </a:lvl5pPr>
            <a:lvl6pPr indent="-228600" lvl="5" marL="2743200" algn="l">
              <a:lnSpc>
                <a:spcPct val="100000"/>
              </a:lnSpc>
              <a:spcBef>
                <a:spcPts val="300"/>
              </a:spcBef>
              <a:spcAft>
                <a:spcPts val="0"/>
              </a:spcAft>
              <a:buClr>
                <a:schemeClr val="dk1"/>
              </a:buClr>
              <a:buSzPts val="1500"/>
              <a:buNone/>
              <a:defRPr b="1" sz="1500"/>
            </a:lvl6pPr>
            <a:lvl7pPr indent="-228600" lvl="6" marL="3200400" algn="l">
              <a:lnSpc>
                <a:spcPct val="100000"/>
              </a:lnSpc>
              <a:spcBef>
                <a:spcPts val="300"/>
              </a:spcBef>
              <a:spcAft>
                <a:spcPts val="0"/>
              </a:spcAft>
              <a:buClr>
                <a:schemeClr val="dk1"/>
              </a:buClr>
              <a:buSzPts val="1500"/>
              <a:buNone/>
              <a:defRPr b="1" sz="1500"/>
            </a:lvl7pPr>
            <a:lvl8pPr indent="-228600" lvl="7" marL="3657600" algn="l">
              <a:lnSpc>
                <a:spcPct val="100000"/>
              </a:lnSpc>
              <a:spcBef>
                <a:spcPts val="300"/>
              </a:spcBef>
              <a:spcAft>
                <a:spcPts val="0"/>
              </a:spcAft>
              <a:buClr>
                <a:schemeClr val="dk1"/>
              </a:buClr>
              <a:buSzPts val="1500"/>
              <a:buNone/>
              <a:defRPr b="1" sz="1500"/>
            </a:lvl8pPr>
            <a:lvl9pPr indent="-228600" lvl="8" marL="4114800" algn="l">
              <a:lnSpc>
                <a:spcPct val="100000"/>
              </a:lnSpc>
              <a:spcBef>
                <a:spcPts val="300"/>
              </a:spcBef>
              <a:spcAft>
                <a:spcPts val="0"/>
              </a:spcAft>
              <a:buClr>
                <a:schemeClr val="dk1"/>
              </a:buClr>
              <a:buSzPts val="1500"/>
              <a:buNone/>
              <a:defRPr b="1" sz="1500"/>
            </a:lvl9pPr>
          </a:lstStyle>
          <a:p/>
        </p:txBody>
      </p:sp>
      <p:sp>
        <p:nvSpPr>
          <p:cNvPr id="120" name="Google Shape;120;g3757f4e055c_0_1244"/>
          <p:cNvSpPr txBox="1"/>
          <p:nvPr>
            <p:ph idx="4" type="body"/>
          </p:nvPr>
        </p:nvSpPr>
        <p:spPr>
          <a:xfrm>
            <a:off x="5806282" y="2038945"/>
            <a:ext cx="5052300" cy="3704400"/>
          </a:xfrm>
          <a:prstGeom prst="rect">
            <a:avLst/>
          </a:prstGeom>
          <a:noFill/>
          <a:ln>
            <a:noFill/>
          </a:ln>
        </p:spPr>
        <p:txBody>
          <a:bodyPr anchorCtr="0" anchor="t" bIns="45700" lIns="91425" spcFirstLastPara="1" rIns="91425" wrap="square" tIns="45700">
            <a:normAutofit/>
          </a:bodyPr>
          <a:lstStyle>
            <a:lvl1pPr indent="-371475" lvl="0" marL="457200" algn="l">
              <a:lnSpc>
                <a:spcPct val="100000"/>
              </a:lnSpc>
              <a:spcBef>
                <a:spcPts val="450"/>
              </a:spcBef>
              <a:spcAft>
                <a:spcPts val="0"/>
              </a:spcAft>
              <a:buClr>
                <a:schemeClr val="dk1"/>
              </a:buClr>
              <a:buSzPts val="2250"/>
              <a:buChar char="•"/>
              <a:defRPr sz="2250"/>
            </a:lvl1pPr>
            <a:lvl2pPr indent="-347662" lvl="1" marL="914400" algn="l">
              <a:lnSpc>
                <a:spcPct val="100000"/>
              </a:lnSpc>
              <a:spcBef>
                <a:spcPts val="375"/>
              </a:spcBef>
              <a:spcAft>
                <a:spcPts val="0"/>
              </a:spcAft>
              <a:buClr>
                <a:schemeClr val="dk1"/>
              </a:buClr>
              <a:buSzPts val="1875"/>
              <a:buChar char="–"/>
              <a:defRPr sz="1875"/>
            </a:lvl2pPr>
            <a:lvl3pPr indent="-335788" lvl="2" marL="1371600" algn="l">
              <a:lnSpc>
                <a:spcPct val="100000"/>
              </a:lnSpc>
              <a:spcBef>
                <a:spcPts val="338"/>
              </a:spcBef>
              <a:spcAft>
                <a:spcPts val="0"/>
              </a:spcAft>
              <a:buClr>
                <a:schemeClr val="dk1"/>
              </a:buClr>
              <a:buSzPts val="1688"/>
              <a:buChar char="•"/>
              <a:defRPr sz="1687"/>
            </a:lvl3pPr>
            <a:lvl4pPr indent="-323850" lvl="3" marL="1828800" algn="l">
              <a:lnSpc>
                <a:spcPct val="100000"/>
              </a:lnSpc>
              <a:spcBef>
                <a:spcPts val="300"/>
              </a:spcBef>
              <a:spcAft>
                <a:spcPts val="0"/>
              </a:spcAft>
              <a:buClr>
                <a:schemeClr val="dk1"/>
              </a:buClr>
              <a:buSzPts val="1500"/>
              <a:buChar char="–"/>
              <a:defRPr sz="1500"/>
            </a:lvl4pPr>
            <a:lvl5pPr indent="-323850" lvl="4" marL="2286000" algn="l">
              <a:lnSpc>
                <a:spcPct val="100000"/>
              </a:lnSpc>
              <a:spcBef>
                <a:spcPts val="300"/>
              </a:spcBef>
              <a:spcAft>
                <a:spcPts val="0"/>
              </a:spcAft>
              <a:buClr>
                <a:schemeClr val="dk1"/>
              </a:buClr>
              <a:buSzPts val="1500"/>
              <a:buChar char="»"/>
              <a:defRPr sz="1500"/>
            </a:lvl5pPr>
            <a:lvl6pPr indent="-323850" lvl="5" marL="2743200" algn="l">
              <a:lnSpc>
                <a:spcPct val="100000"/>
              </a:lnSpc>
              <a:spcBef>
                <a:spcPts val="300"/>
              </a:spcBef>
              <a:spcAft>
                <a:spcPts val="0"/>
              </a:spcAft>
              <a:buClr>
                <a:schemeClr val="dk1"/>
              </a:buClr>
              <a:buSzPts val="1500"/>
              <a:buChar char="•"/>
              <a:defRPr sz="1500"/>
            </a:lvl6pPr>
            <a:lvl7pPr indent="-323850" lvl="6" marL="3200400" algn="l">
              <a:lnSpc>
                <a:spcPct val="100000"/>
              </a:lnSpc>
              <a:spcBef>
                <a:spcPts val="300"/>
              </a:spcBef>
              <a:spcAft>
                <a:spcPts val="0"/>
              </a:spcAft>
              <a:buClr>
                <a:schemeClr val="dk1"/>
              </a:buClr>
              <a:buSzPts val="1500"/>
              <a:buChar char="•"/>
              <a:defRPr sz="1500"/>
            </a:lvl7pPr>
            <a:lvl8pPr indent="-323850" lvl="7" marL="3657600" algn="l">
              <a:lnSpc>
                <a:spcPct val="100000"/>
              </a:lnSpc>
              <a:spcBef>
                <a:spcPts val="300"/>
              </a:spcBef>
              <a:spcAft>
                <a:spcPts val="0"/>
              </a:spcAft>
              <a:buClr>
                <a:schemeClr val="dk1"/>
              </a:buClr>
              <a:buSzPts val="1500"/>
              <a:buChar char="•"/>
              <a:defRPr sz="1500"/>
            </a:lvl8pPr>
            <a:lvl9pPr indent="-323850" lvl="8" marL="4114800" algn="l">
              <a:lnSpc>
                <a:spcPct val="100000"/>
              </a:lnSpc>
              <a:spcBef>
                <a:spcPts val="300"/>
              </a:spcBef>
              <a:spcAft>
                <a:spcPts val="0"/>
              </a:spcAft>
              <a:buClr>
                <a:schemeClr val="dk1"/>
              </a:buClr>
              <a:buSzPts val="1500"/>
              <a:buChar char="•"/>
              <a:defRPr sz="1500"/>
            </a:lvl9pPr>
          </a:lstStyle>
          <a:p/>
        </p:txBody>
      </p:sp>
      <p:sp>
        <p:nvSpPr>
          <p:cNvPr id="121" name="Google Shape;121;g3757f4e055c_0_1244"/>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g3757f4e055c_0_1244"/>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g3757f4e055c_0_1244"/>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g3757f4e055c_0_1253"/>
          <p:cNvSpPr txBox="1"/>
          <p:nvPr>
            <p:ph type="title"/>
          </p:nvPr>
        </p:nvSpPr>
        <p:spPr>
          <a:xfrm>
            <a:off x="571500" y="257473"/>
            <a:ext cx="10287000" cy="10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g3757f4e055c_0_1253"/>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g3757f4e055c_0_1253"/>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8" name="Google Shape;128;g3757f4e055c_0_1253"/>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9" name="Shape 129"/>
        <p:cNvGrpSpPr/>
        <p:nvPr/>
      </p:nvGrpSpPr>
      <p:grpSpPr>
        <a:xfrm>
          <a:off x="0" y="0"/>
          <a:ext cx="0" cy="0"/>
          <a:chOff x="0" y="0"/>
          <a:chExt cx="0" cy="0"/>
        </a:xfrm>
      </p:grpSpPr>
      <p:sp>
        <p:nvSpPr>
          <p:cNvPr id="130" name="Google Shape;130;g3757f4e055c_0_1258"/>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1" name="Google Shape;131;g3757f4e055c_0_1258"/>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g3757f4e055c_0_1258"/>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33" name="Shape 133"/>
        <p:cNvGrpSpPr/>
        <p:nvPr/>
      </p:nvGrpSpPr>
      <p:grpSpPr>
        <a:xfrm>
          <a:off x="0" y="0"/>
          <a:ext cx="0" cy="0"/>
          <a:chOff x="0" y="0"/>
          <a:chExt cx="0" cy="0"/>
        </a:xfrm>
      </p:grpSpPr>
      <p:sp>
        <p:nvSpPr>
          <p:cNvPr id="134" name="Google Shape;134;g3757f4e055c_0_1262"/>
          <p:cNvSpPr txBox="1"/>
          <p:nvPr>
            <p:ph type="title"/>
          </p:nvPr>
        </p:nvSpPr>
        <p:spPr>
          <a:xfrm>
            <a:off x="571501" y="255984"/>
            <a:ext cx="3760500" cy="10893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75"/>
              <a:buFont typeface="Calibri"/>
              <a:buNone/>
              <a:defRPr b="1" sz="187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g3757f4e055c_0_1262"/>
          <p:cNvSpPr txBox="1"/>
          <p:nvPr>
            <p:ph idx="1" type="body"/>
          </p:nvPr>
        </p:nvSpPr>
        <p:spPr>
          <a:xfrm>
            <a:off x="4468812" y="255985"/>
            <a:ext cx="6389700" cy="5487300"/>
          </a:xfrm>
          <a:prstGeom prst="rect">
            <a:avLst/>
          </a:prstGeom>
          <a:noFill/>
          <a:ln>
            <a:noFill/>
          </a:ln>
        </p:spPr>
        <p:txBody>
          <a:bodyPr anchorCtr="0" anchor="t" bIns="45700" lIns="91425" spcFirstLastPara="1" rIns="91425" wrap="square" tIns="45700">
            <a:normAutofit/>
          </a:bodyPr>
          <a:lstStyle>
            <a:lvl1pPr indent="-419100" lvl="0" marL="457200" algn="l">
              <a:lnSpc>
                <a:spcPct val="100000"/>
              </a:lnSpc>
              <a:spcBef>
                <a:spcPts val="600"/>
              </a:spcBef>
              <a:spcAft>
                <a:spcPts val="0"/>
              </a:spcAft>
              <a:buClr>
                <a:schemeClr val="dk1"/>
              </a:buClr>
              <a:buSzPts val="3000"/>
              <a:buChar char="•"/>
              <a:defRPr sz="3000"/>
            </a:lvl1pPr>
            <a:lvl2pPr indent="-395287" lvl="1" marL="914400" algn="l">
              <a:lnSpc>
                <a:spcPct val="100000"/>
              </a:lnSpc>
              <a:spcBef>
                <a:spcPts val="525"/>
              </a:spcBef>
              <a:spcAft>
                <a:spcPts val="0"/>
              </a:spcAft>
              <a:buClr>
                <a:schemeClr val="dk1"/>
              </a:buClr>
              <a:buSzPts val="2625"/>
              <a:buChar char="–"/>
              <a:defRPr sz="2625"/>
            </a:lvl2pPr>
            <a:lvl3pPr indent="-371475" lvl="2" marL="1371600" algn="l">
              <a:lnSpc>
                <a:spcPct val="100000"/>
              </a:lnSpc>
              <a:spcBef>
                <a:spcPts val="450"/>
              </a:spcBef>
              <a:spcAft>
                <a:spcPts val="0"/>
              </a:spcAft>
              <a:buClr>
                <a:schemeClr val="dk1"/>
              </a:buClr>
              <a:buSzPts val="2250"/>
              <a:buChar char="•"/>
              <a:defRPr sz="2250"/>
            </a:lvl3pPr>
            <a:lvl4pPr indent="-347662" lvl="3" marL="1828800" algn="l">
              <a:lnSpc>
                <a:spcPct val="100000"/>
              </a:lnSpc>
              <a:spcBef>
                <a:spcPts val="375"/>
              </a:spcBef>
              <a:spcAft>
                <a:spcPts val="0"/>
              </a:spcAft>
              <a:buClr>
                <a:schemeClr val="dk1"/>
              </a:buClr>
              <a:buSzPts val="1875"/>
              <a:buChar char="–"/>
              <a:defRPr sz="1875"/>
            </a:lvl4pPr>
            <a:lvl5pPr indent="-347662" lvl="4" marL="2286000" algn="l">
              <a:lnSpc>
                <a:spcPct val="100000"/>
              </a:lnSpc>
              <a:spcBef>
                <a:spcPts val="375"/>
              </a:spcBef>
              <a:spcAft>
                <a:spcPts val="0"/>
              </a:spcAft>
              <a:buClr>
                <a:schemeClr val="dk1"/>
              </a:buClr>
              <a:buSzPts val="1875"/>
              <a:buChar char="»"/>
              <a:defRPr sz="1875"/>
            </a:lvl5pPr>
            <a:lvl6pPr indent="-347662" lvl="5" marL="2743200" algn="l">
              <a:lnSpc>
                <a:spcPct val="100000"/>
              </a:lnSpc>
              <a:spcBef>
                <a:spcPts val="375"/>
              </a:spcBef>
              <a:spcAft>
                <a:spcPts val="0"/>
              </a:spcAft>
              <a:buClr>
                <a:schemeClr val="dk1"/>
              </a:buClr>
              <a:buSzPts val="1875"/>
              <a:buChar char="•"/>
              <a:defRPr sz="1875"/>
            </a:lvl6pPr>
            <a:lvl7pPr indent="-347662" lvl="6" marL="3200400" algn="l">
              <a:lnSpc>
                <a:spcPct val="100000"/>
              </a:lnSpc>
              <a:spcBef>
                <a:spcPts val="375"/>
              </a:spcBef>
              <a:spcAft>
                <a:spcPts val="0"/>
              </a:spcAft>
              <a:buClr>
                <a:schemeClr val="dk1"/>
              </a:buClr>
              <a:buSzPts val="1875"/>
              <a:buChar char="•"/>
              <a:defRPr sz="1875"/>
            </a:lvl7pPr>
            <a:lvl8pPr indent="-347662" lvl="7" marL="3657600" algn="l">
              <a:lnSpc>
                <a:spcPct val="100000"/>
              </a:lnSpc>
              <a:spcBef>
                <a:spcPts val="375"/>
              </a:spcBef>
              <a:spcAft>
                <a:spcPts val="0"/>
              </a:spcAft>
              <a:buClr>
                <a:schemeClr val="dk1"/>
              </a:buClr>
              <a:buSzPts val="1875"/>
              <a:buChar char="•"/>
              <a:defRPr sz="1875"/>
            </a:lvl8pPr>
            <a:lvl9pPr indent="-347662" lvl="8" marL="4114800" algn="l">
              <a:lnSpc>
                <a:spcPct val="100000"/>
              </a:lnSpc>
              <a:spcBef>
                <a:spcPts val="375"/>
              </a:spcBef>
              <a:spcAft>
                <a:spcPts val="0"/>
              </a:spcAft>
              <a:buClr>
                <a:schemeClr val="dk1"/>
              </a:buClr>
              <a:buSzPts val="1875"/>
              <a:buChar char="•"/>
              <a:defRPr sz="1875"/>
            </a:lvl9pPr>
          </a:lstStyle>
          <a:p/>
        </p:txBody>
      </p:sp>
      <p:sp>
        <p:nvSpPr>
          <p:cNvPr id="136" name="Google Shape;136;g3757f4e055c_0_1262"/>
          <p:cNvSpPr txBox="1"/>
          <p:nvPr>
            <p:ph idx="2" type="body"/>
          </p:nvPr>
        </p:nvSpPr>
        <p:spPr>
          <a:xfrm>
            <a:off x="571501" y="1345406"/>
            <a:ext cx="3760500" cy="43980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63"/>
              </a:spcBef>
              <a:spcAft>
                <a:spcPts val="0"/>
              </a:spcAft>
              <a:buClr>
                <a:schemeClr val="dk1"/>
              </a:buClr>
              <a:buSzPts val="1313"/>
              <a:buNone/>
              <a:defRPr sz="1313"/>
            </a:lvl1pPr>
            <a:lvl2pPr indent="-228600" lvl="1" marL="914400" algn="l">
              <a:lnSpc>
                <a:spcPct val="100000"/>
              </a:lnSpc>
              <a:spcBef>
                <a:spcPts val="225"/>
              </a:spcBef>
              <a:spcAft>
                <a:spcPts val="0"/>
              </a:spcAft>
              <a:buClr>
                <a:schemeClr val="dk1"/>
              </a:buClr>
              <a:buSzPts val="1125"/>
              <a:buNone/>
              <a:defRPr sz="1125"/>
            </a:lvl2pPr>
            <a:lvl3pPr indent="-228600" lvl="2" marL="1371600" algn="l">
              <a:lnSpc>
                <a:spcPct val="100000"/>
              </a:lnSpc>
              <a:spcBef>
                <a:spcPts val="188"/>
              </a:spcBef>
              <a:spcAft>
                <a:spcPts val="0"/>
              </a:spcAft>
              <a:buClr>
                <a:schemeClr val="dk1"/>
              </a:buClr>
              <a:buSzPts val="938"/>
              <a:buNone/>
              <a:defRPr sz="938"/>
            </a:lvl3pPr>
            <a:lvl4pPr indent="-228600" lvl="3" marL="1828800" algn="l">
              <a:lnSpc>
                <a:spcPct val="100000"/>
              </a:lnSpc>
              <a:spcBef>
                <a:spcPts val="169"/>
              </a:spcBef>
              <a:spcAft>
                <a:spcPts val="0"/>
              </a:spcAft>
              <a:buClr>
                <a:schemeClr val="dk1"/>
              </a:buClr>
              <a:buSzPts val="844"/>
              <a:buNone/>
              <a:defRPr sz="843"/>
            </a:lvl4pPr>
            <a:lvl5pPr indent="-228600" lvl="4" marL="2286000" algn="l">
              <a:lnSpc>
                <a:spcPct val="100000"/>
              </a:lnSpc>
              <a:spcBef>
                <a:spcPts val="169"/>
              </a:spcBef>
              <a:spcAft>
                <a:spcPts val="0"/>
              </a:spcAft>
              <a:buClr>
                <a:schemeClr val="dk1"/>
              </a:buClr>
              <a:buSzPts val="844"/>
              <a:buNone/>
              <a:defRPr sz="843"/>
            </a:lvl5pPr>
            <a:lvl6pPr indent="-228600" lvl="5" marL="2743200" algn="l">
              <a:lnSpc>
                <a:spcPct val="100000"/>
              </a:lnSpc>
              <a:spcBef>
                <a:spcPts val="169"/>
              </a:spcBef>
              <a:spcAft>
                <a:spcPts val="0"/>
              </a:spcAft>
              <a:buClr>
                <a:schemeClr val="dk1"/>
              </a:buClr>
              <a:buSzPts val="844"/>
              <a:buNone/>
              <a:defRPr sz="843"/>
            </a:lvl6pPr>
            <a:lvl7pPr indent="-228600" lvl="6" marL="3200400" algn="l">
              <a:lnSpc>
                <a:spcPct val="100000"/>
              </a:lnSpc>
              <a:spcBef>
                <a:spcPts val="169"/>
              </a:spcBef>
              <a:spcAft>
                <a:spcPts val="0"/>
              </a:spcAft>
              <a:buClr>
                <a:schemeClr val="dk1"/>
              </a:buClr>
              <a:buSzPts val="844"/>
              <a:buNone/>
              <a:defRPr sz="843"/>
            </a:lvl7pPr>
            <a:lvl8pPr indent="-228600" lvl="7" marL="3657600" algn="l">
              <a:lnSpc>
                <a:spcPct val="100000"/>
              </a:lnSpc>
              <a:spcBef>
                <a:spcPts val="169"/>
              </a:spcBef>
              <a:spcAft>
                <a:spcPts val="0"/>
              </a:spcAft>
              <a:buClr>
                <a:schemeClr val="dk1"/>
              </a:buClr>
              <a:buSzPts val="844"/>
              <a:buNone/>
              <a:defRPr sz="843"/>
            </a:lvl8pPr>
            <a:lvl9pPr indent="-228600" lvl="8" marL="4114800" algn="l">
              <a:lnSpc>
                <a:spcPct val="100000"/>
              </a:lnSpc>
              <a:spcBef>
                <a:spcPts val="169"/>
              </a:spcBef>
              <a:spcAft>
                <a:spcPts val="0"/>
              </a:spcAft>
              <a:buClr>
                <a:schemeClr val="dk1"/>
              </a:buClr>
              <a:buSzPts val="844"/>
              <a:buNone/>
              <a:defRPr sz="843"/>
            </a:lvl9pPr>
          </a:lstStyle>
          <a:p/>
        </p:txBody>
      </p:sp>
      <p:sp>
        <p:nvSpPr>
          <p:cNvPr id="137" name="Google Shape;137;g3757f4e055c_0_1262"/>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8" name="Google Shape;138;g3757f4e055c_0_1262"/>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g3757f4e055c_0_1262"/>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章節標題" type="secHead">
  <p:cSld name="SECTION_HEADER">
    <p:spTree>
      <p:nvGrpSpPr>
        <p:cNvPr id="21" name="Shape 21"/>
        <p:cNvGrpSpPr/>
        <p:nvPr/>
      </p:nvGrpSpPr>
      <p:grpSpPr>
        <a:xfrm>
          <a:off x="0" y="0"/>
          <a:ext cx="0" cy="0"/>
          <a:chOff x="0" y="0"/>
          <a:chExt cx="0" cy="0"/>
        </a:xfrm>
      </p:grpSpPr>
      <p:sp>
        <p:nvSpPr>
          <p:cNvPr id="22" name="Google Shape;22;p32"/>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2"/>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4" name="Google Shape;24;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40" name="Shape 140"/>
        <p:cNvGrpSpPr/>
        <p:nvPr/>
      </p:nvGrpSpPr>
      <p:grpSpPr>
        <a:xfrm>
          <a:off x="0" y="0"/>
          <a:ext cx="0" cy="0"/>
          <a:chOff x="0" y="0"/>
          <a:chExt cx="0" cy="0"/>
        </a:xfrm>
      </p:grpSpPr>
      <p:sp>
        <p:nvSpPr>
          <p:cNvPr id="141" name="Google Shape;141;g3757f4e055c_0_1269"/>
          <p:cNvSpPr txBox="1"/>
          <p:nvPr>
            <p:ph type="title"/>
          </p:nvPr>
        </p:nvSpPr>
        <p:spPr>
          <a:xfrm>
            <a:off x="2240360" y="4500562"/>
            <a:ext cx="6858000" cy="5313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75"/>
              <a:buFont typeface="Calibri"/>
              <a:buNone/>
              <a:defRPr b="1" sz="187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2" name="Google Shape;142;g3757f4e055c_0_1269"/>
          <p:cNvSpPr/>
          <p:nvPr>
            <p:ph idx="2" type="pic"/>
          </p:nvPr>
        </p:nvSpPr>
        <p:spPr>
          <a:xfrm>
            <a:off x="2240360" y="574477"/>
            <a:ext cx="6858000" cy="3857700"/>
          </a:xfrm>
          <a:prstGeom prst="rect">
            <a:avLst/>
          </a:prstGeom>
          <a:noFill/>
          <a:ln>
            <a:noFill/>
          </a:ln>
        </p:spPr>
      </p:sp>
      <p:sp>
        <p:nvSpPr>
          <p:cNvPr id="143" name="Google Shape;143;g3757f4e055c_0_1269"/>
          <p:cNvSpPr txBox="1"/>
          <p:nvPr>
            <p:ph idx="1" type="body"/>
          </p:nvPr>
        </p:nvSpPr>
        <p:spPr>
          <a:xfrm>
            <a:off x="2240360" y="5031879"/>
            <a:ext cx="6858000" cy="7545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63"/>
              </a:spcBef>
              <a:spcAft>
                <a:spcPts val="0"/>
              </a:spcAft>
              <a:buClr>
                <a:schemeClr val="dk1"/>
              </a:buClr>
              <a:buSzPts val="1313"/>
              <a:buNone/>
              <a:defRPr sz="1313"/>
            </a:lvl1pPr>
            <a:lvl2pPr indent="-228600" lvl="1" marL="914400" algn="l">
              <a:lnSpc>
                <a:spcPct val="100000"/>
              </a:lnSpc>
              <a:spcBef>
                <a:spcPts val="225"/>
              </a:spcBef>
              <a:spcAft>
                <a:spcPts val="0"/>
              </a:spcAft>
              <a:buClr>
                <a:schemeClr val="dk1"/>
              </a:buClr>
              <a:buSzPts val="1125"/>
              <a:buNone/>
              <a:defRPr sz="1125"/>
            </a:lvl2pPr>
            <a:lvl3pPr indent="-228600" lvl="2" marL="1371600" algn="l">
              <a:lnSpc>
                <a:spcPct val="100000"/>
              </a:lnSpc>
              <a:spcBef>
                <a:spcPts val="188"/>
              </a:spcBef>
              <a:spcAft>
                <a:spcPts val="0"/>
              </a:spcAft>
              <a:buClr>
                <a:schemeClr val="dk1"/>
              </a:buClr>
              <a:buSzPts val="938"/>
              <a:buNone/>
              <a:defRPr sz="938"/>
            </a:lvl3pPr>
            <a:lvl4pPr indent="-228600" lvl="3" marL="1828800" algn="l">
              <a:lnSpc>
                <a:spcPct val="100000"/>
              </a:lnSpc>
              <a:spcBef>
                <a:spcPts val="169"/>
              </a:spcBef>
              <a:spcAft>
                <a:spcPts val="0"/>
              </a:spcAft>
              <a:buClr>
                <a:schemeClr val="dk1"/>
              </a:buClr>
              <a:buSzPts val="844"/>
              <a:buNone/>
              <a:defRPr sz="843"/>
            </a:lvl4pPr>
            <a:lvl5pPr indent="-228600" lvl="4" marL="2286000" algn="l">
              <a:lnSpc>
                <a:spcPct val="100000"/>
              </a:lnSpc>
              <a:spcBef>
                <a:spcPts val="169"/>
              </a:spcBef>
              <a:spcAft>
                <a:spcPts val="0"/>
              </a:spcAft>
              <a:buClr>
                <a:schemeClr val="dk1"/>
              </a:buClr>
              <a:buSzPts val="844"/>
              <a:buNone/>
              <a:defRPr sz="843"/>
            </a:lvl5pPr>
            <a:lvl6pPr indent="-228600" lvl="5" marL="2743200" algn="l">
              <a:lnSpc>
                <a:spcPct val="100000"/>
              </a:lnSpc>
              <a:spcBef>
                <a:spcPts val="169"/>
              </a:spcBef>
              <a:spcAft>
                <a:spcPts val="0"/>
              </a:spcAft>
              <a:buClr>
                <a:schemeClr val="dk1"/>
              </a:buClr>
              <a:buSzPts val="844"/>
              <a:buNone/>
              <a:defRPr sz="843"/>
            </a:lvl6pPr>
            <a:lvl7pPr indent="-228600" lvl="6" marL="3200400" algn="l">
              <a:lnSpc>
                <a:spcPct val="100000"/>
              </a:lnSpc>
              <a:spcBef>
                <a:spcPts val="169"/>
              </a:spcBef>
              <a:spcAft>
                <a:spcPts val="0"/>
              </a:spcAft>
              <a:buClr>
                <a:schemeClr val="dk1"/>
              </a:buClr>
              <a:buSzPts val="844"/>
              <a:buNone/>
              <a:defRPr sz="843"/>
            </a:lvl7pPr>
            <a:lvl8pPr indent="-228600" lvl="7" marL="3657600" algn="l">
              <a:lnSpc>
                <a:spcPct val="100000"/>
              </a:lnSpc>
              <a:spcBef>
                <a:spcPts val="169"/>
              </a:spcBef>
              <a:spcAft>
                <a:spcPts val="0"/>
              </a:spcAft>
              <a:buClr>
                <a:schemeClr val="dk1"/>
              </a:buClr>
              <a:buSzPts val="844"/>
              <a:buNone/>
              <a:defRPr sz="843"/>
            </a:lvl8pPr>
            <a:lvl9pPr indent="-228600" lvl="8" marL="4114800" algn="l">
              <a:lnSpc>
                <a:spcPct val="100000"/>
              </a:lnSpc>
              <a:spcBef>
                <a:spcPts val="169"/>
              </a:spcBef>
              <a:spcAft>
                <a:spcPts val="0"/>
              </a:spcAft>
              <a:buClr>
                <a:schemeClr val="dk1"/>
              </a:buClr>
              <a:buSzPts val="844"/>
              <a:buNone/>
              <a:defRPr sz="843"/>
            </a:lvl9pPr>
          </a:lstStyle>
          <a:p/>
        </p:txBody>
      </p:sp>
      <p:sp>
        <p:nvSpPr>
          <p:cNvPr id="144" name="Google Shape;144;g3757f4e055c_0_1269"/>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g3757f4e055c_0_1269"/>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g3757f4e055c_0_1269"/>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7" name="Shape 147"/>
        <p:cNvGrpSpPr/>
        <p:nvPr/>
      </p:nvGrpSpPr>
      <p:grpSpPr>
        <a:xfrm>
          <a:off x="0" y="0"/>
          <a:ext cx="0" cy="0"/>
          <a:chOff x="0" y="0"/>
          <a:chExt cx="0" cy="0"/>
        </a:xfrm>
      </p:grpSpPr>
      <p:sp>
        <p:nvSpPr>
          <p:cNvPr id="148" name="Google Shape;148;g3757f4e055c_0_1276"/>
          <p:cNvSpPr txBox="1"/>
          <p:nvPr>
            <p:ph type="title"/>
          </p:nvPr>
        </p:nvSpPr>
        <p:spPr>
          <a:xfrm>
            <a:off x="571500" y="257473"/>
            <a:ext cx="10287000" cy="10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g3757f4e055c_0_1276"/>
          <p:cNvSpPr txBox="1"/>
          <p:nvPr>
            <p:ph idx="1" type="body"/>
          </p:nvPr>
        </p:nvSpPr>
        <p:spPr>
          <a:xfrm rot="5400000">
            <a:off x="3593400" y="-1521712"/>
            <a:ext cx="4243200" cy="102870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50" name="Google Shape;150;g3757f4e055c_0_1276"/>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g3757f4e055c_0_1276"/>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g3757f4e055c_0_1276"/>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3" name="Shape 153"/>
        <p:cNvGrpSpPr/>
        <p:nvPr/>
      </p:nvGrpSpPr>
      <p:grpSpPr>
        <a:xfrm>
          <a:off x="0" y="0"/>
          <a:ext cx="0" cy="0"/>
          <a:chOff x="0" y="0"/>
          <a:chExt cx="0" cy="0"/>
        </a:xfrm>
      </p:grpSpPr>
      <p:sp>
        <p:nvSpPr>
          <p:cNvPr id="154" name="Google Shape;154;g3757f4e055c_0_1282"/>
          <p:cNvSpPr txBox="1"/>
          <p:nvPr>
            <p:ph type="title"/>
          </p:nvPr>
        </p:nvSpPr>
        <p:spPr>
          <a:xfrm rot="5400000">
            <a:off x="6829801" y="1714574"/>
            <a:ext cx="5485800" cy="25716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g3757f4e055c_0_1282"/>
          <p:cNvSpPr txBox="1"/>
          <p:nvPr>
            <p:ph idx="1" type="body"/>
          </p:nvPr>
        </p:nvSpPr>
        <p:spPr>
          <a:xfrm rot="5400000">
            <a:off x="1591049" y="-761926"/>
            <a:ext cx="5485800" cy="7524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56" name="Google Shape;156;g3757f4e055c_0_1282"/>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g3757f4e055c_0_1282"/>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g3757f4e055c_0_1282"/>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空白" type="blank">
  <p:cSld name="BLANK">
    <p:spTree>
      <p:nvGrpSpPr>
        <p:cNvPr id="27" name="Shape 27"/>
        <p:cNvGrpSpPr/>
        <p:nvPr/>
      </p:nvGrpSpPr>
      <p:grpSpPr>
        <a:xfrm>
          <a:off x="0" y="0"/>
          <a:ext cx="0" cy="0"/>
          <a:chOff x="0" y="0"/>
          <a:chExt cx="0" cy="0"/>
        </a:xfrm>
      </p:grpSpPr>
      <p:sp>
        <p:nvSpPr>
          <p:cNvPr id="28" name="Google Shape;28;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標題及內容" type="obj">
  <p:cSld name="OBJECT">
    <p:spTree>
      <p:nvGrpSpPr>
        <p:cNvPr id="31" name="Shape 31"/>
        <p:cNvGrpSpPr/>
        <p:nvPr/>
      </p:nvGrpSpPr>
      <p:grpSpPr>
        <a:xfrm>
          <a:off x="0" y="0"/>
          <a:ext cx="0" cy="0"/>
          <a:chOff x="0" y="0"/>
          <a:chExt cx="0" cy="0"/>
        </a:xfrm>
      </p:grpSpPr>
      <p:sp>
        <p:nvSpPr>
          <p:cNvPr id="32" name="Google Shape;32;p3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兩個內容" type="twoObj">
  <p:cSld name="TWO_OBJECTS">
    <p:spTree>
      <p:nvGrpSpPr>
        <p:cNvPr id="37" name="Shape 37"/>
        <p:cNvGrpSpPr/>
        <p:nvPr/>
      </p:nvGrpSpPr>
      <p:grpSpPr>
        <a:xfrm>
          <a:off x="0" y="0"/>
          <a:ext cx="0" cy="0"/>
          <a:chOff x="0" y="0"/>
          <a:chExt cx="0" cy="0"/>
        </a:xfrm>
      </p:grpSpPr>
      <p:sp>
        <p:nvSpPr>
          <p:cNvPr id="38" name="Google Shape;38;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4" name="Shape 44"/>
        <p:cNvGrpSpPr/>
        <p:nvPr/>
      </p:nvGrpSpPr>
      <p:grpSpPr>
        <a:xfrm>
          <a:off x="0" y="0"/>
          <a:ext cx="0" cy="0"/>
          <a:chOff x="0" y="0"/>
          <a:chExt cx="0" cy="0"/>
        </a:xfrm>
      </p:grpSpPr>
      <p:sp>
        <p:nvSpPr>
          <p:cNvPr id="45" name="Google Shape;45;p3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3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3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3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3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只有標題" type="titleOnly">
  <p:cSld name="TITLE_ONLY">
    <p:spTree>
      <p:nvGrpSpPr>
        <p:cNvPr id="53" name="Shape 53"/>
        <p:cNvGrpSpPr/>
        <p:nvPr/>
      </p:nvGrpSpPr>
      <p:grpSpPr>
        <a:xfrm>
          <a:off x="0" y="0"/>
          <a:ext cx="0" cy="0"/>
          <a:chOff x="0" y="0"/>
          <a:chExt cx="0" cy="0"/>
        </a:xfrm>
      </p:grpSpPr>
      <p:sp>
        <p:nvSpPr>
          <p:cNvPr id="54" name="Google Shape;54;p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含標題的內容" type="objTx">
  <p:cSld name="OBJECT_WITH_CAPTION_TEXT">
    <p:spTree>
      <p:nvGrpSpPr>
        <p:cNvPr id="58" name="Shape 58"/>
        <p:cNvGrpSpPr/>
        <p:nvPr/>
      </p:nvGrpSpPr>
      <p:grpSpPr>
        <a:xfrm>
          <a:off x="0" y="0"/>
          <a:ext cx="0" cy="0"/>
          <a:chOff x="0" y="0"/>
          <a:chExt cx="0" cy="0"/>
        </a:xfrm>
      </p:grpSpPr>
      <p:sp>
        <p:nvSpPr>
          <p:cNvPr id="59" name="Google Shape;59;p4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4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含標題的圖片" type="picTx">
  <p:cSld name="PICTURE_WITH_CAPTION_TEXT">
    <p:spTree>
      <p:nvGrpSpPr>
        <p:cNvPr id="65" name="Shape 65"/>
        <p:cNvGrpSpPr/>
        <p:nvPr/>
      </p:nvGrpSpPr>
      <p:grpSpPr>
        <a:xfrm>
          <a:off x="0" y="0"/>
          <a:ext cx="0" cy="0"/>
          <a:chOff x="0" y="0"/>
          <a:chExt cx="0" cy="0"/>
        </a:xfrm>
      </p:grpSpPr>
      <p:sp>
        <p:nvSpPr>
          <p:cNvPr id="66" name="Google Shape;66;p4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2"/>
          <p:cNvSpPr/>
          <p:nvPr>
            <p:ph idx="2" type="pic"/>
          </p:nvPr>
        </p:nvSpPr>
        <p:spPr>
          <a:xfrm>
            <a:off x="5183188" y="987425"/>
            <a:ext cx="6172200" cy="4873625"/>
          </a:xfrm>
          <a:prstGeom prst="rect">
            <a:avLst/>
          </a:prstGeom>
          <a:noFill/>
          <a:ln>
            <a:noFill/>
          </a:ln>
        </p:spPr>
      </p:sp>
      <p:sp>
        <p:nvSpPr>
          <p:cNvPr id="68" name="Google Shape;68;p4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4" name="Shape 84"/>
        <p:cNvGrpSpPr/>
        <p:nvPr/>
      </p:nvGrpSpPr>
      <p:grpSpPr>
        <a:xfrm>
          <a:off x="0" y="0"/>
          <a:ext cx="0" cy="0"/>
          <a:chOff x="0" y="0"/>
          <a:chExt cx="0" cy="0"/>
        </a:xfrm>
      </p:grpSpPr>
      <p:sp>
        <p:nvSpPr>
          <p:cNvPr id="85" name="Google Shape;85;g3757f4e055c_0_1213"/>
          <p:cNvSpPr txBox="1"/>
          <p:nvPr>
            <p:ph type="title"/>
          </p:nvPr>
        </p:nvSpPr>
        <p:spPr>
          <a:xfrm>
            <a:off x="571500" y="257473"/>
            <a:ext cx="10287000" cy="1071600"/>
          </a:xfrm>
          <a:prstGeom prst="rect">
            <a:avLst/>
          </a:prstGeom>
          <a:noFill/>
          <a:ln>
            <a:noFill/>
          </a:ln>
        </p:spPr>
        <p:txBody>
          <a:bodyPr anchorCtr="0" anchor="ctr" bIns="45700" lIns="91425" spcFirstLastPara="1" rIns="91425" wrap="square" tIns="45700">
            <a:normAutofit/>
          </a:bodyPr>
          <a:lstStyle>
            <a:lvl1pPr lvl="0" marR="0" algn="ctr">
              <a:lnSpc>
                <a:spcPct val="100000"/>
              </a:lnSpc>
              <a:spcBef>
                <a:spcPts val="0"/>
              </a:spcBef>
              <a:spcAft>
                <a:spcPts val="0"/>
              </a:spcAft>
              <a:buClr>
                <a:schemeClr val="dk1"/>
              </a:buClr>
              <a:buSzPts val="4125"/>
              <a:buFont typeface="Calibri"/>
              <a:buNone/>
              <a:defRPr b="0" i="0" sz="4125" u="none" cap="none" strike="noStrike">
                <a:solidFill>
                  <a:schemeClr val="dk1"/>
                </a:solidFill>
                <a:latin typeface="Calibri"/>
                <a:ea typeface="Calibri"/>
                <a:cs typeface="Calibri"/>
                <a:sym typeface="Calibri"/>
              </a:defRPr>
            </a:lvl1pPr>
            <a:lvl2pPr lvl="1"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6" name="Google Shape;86;g3757f4e055c_0_1213"/>
          <p:cNvSpPr txBox="1"/>
          <p:nvPr>
            <p:ph idx="1" type="body"/>
          </p:nvPr>
        </p:nvSpPr>
        <p:spPr>
          <a:xfrm>
            <a:off x="571500" y="1500188"/>
            <a:ext cx="10287000" cy="4243200"/>
          </a:xfrm>
          <a:prstGeom prst="rect">
            <a:avLst/>
          </a:prstGeom>
          <a:noFill/>
          <a:ln>
            <a:noFill/>
          </a:ln>
        </p:spPr>
        <p:txBody>
          <a:bodyPr anchorCtr="0" anchor="t" bIns="45700" lIns="91425" spcFirstLastPara="1" rIns="91425" wrap="square" tIns="45700">
            <a:normAutofit/>
          </a:bodyPr>
          <a:lstStyle>
            <a:lvl1pPr indent="-419100" lvl="0" marL="457200" marR="0" algn="l">
              <a:lnSpc>
                <a:spcPct val="100000"/>
              </a:lnSpc>
              <a:spcBef>
                <a:spcPts val="600"/>
              </a:spcBef>
              <a:spcAft>
                <a:spcPts val="0"/>
              </a:spcAft>
              <a:buClr>
                <a:schemeClr val="dk1"/>
              </a:buClr>
              <a:buSzPts val="3000"/>
              <a:buFont typeface="Arial"/>
              <a:buChar char="•"/>
              <a:defRPr b="0" i="0" sz="3000" u="none" cap="none" strike="noStrike">
                <a:solidFill>
                  <a:schemeClr val="dk1"/>
                </a:solidFill>
                <a:latin typeface="Calibri"/>
                <a:ea typeface="Calibri"/>
                <a:cs typeface="Calibri"/>
                <a:sym typeface="Calibri"/>
              </a:defRPr>
            </a:lvl1pPr>
            <a:lvl2pPr indent="-395287" lvl="1" marL="914400" marR="0" algn="l">
              <a:lnSpc>
                <a:spcPct val="100000"/>
              </a:lnSpc>
              <a:spcBef>
                <a:spcPts val="525"/>
              </a:spcBef>
              <a:spcAft>
                <a:spcPts val="0"/>
              </a:spcAft>
              <a:buClr>
                <a:schemeClr val="dk1"/>
              </a:buClr>
              <a:buSzPts val="2625"/>
              <a:buFont typeface="Arial"/>
              <a:buChar char="–"/>
              <a:defRPr b="0" i="0" sz="2625" u="none" cap="none" strike="noStrike">
                <a:solidFill>
                  <a:schemeClr val="dk1"/>
                </a:solidFill>
                <a:latin typeface="Calibri"/>
                <a:ea typeface="Calibri"/>
                <a:cs typeface="Calibri"/>
                <a:sym typeface="Calibri"/>
              </a:defRPr>
            </a:lvl2pPr>
            <a:lvl3pPr indent="-371475" lvl="2" marL="1371600" marR="0" algn="l">
              <a:lnSpc>
                <a:spcPct val="100000"/>
              </a:lnSpc>
              <a:spcBef>
                <a:spcPts val="450"/>
              </a:spcBef>
              <a:spcAft>
                <a:spcPts val="0"/>
              </a:spcAft>
              <a:buClr>
                <a:schemeClr val="dk1"/>
              </a:buClr>
              <a:buSzPts val="2250"/>
              <a:buFont typeface="Arial"/>
              <a:buChar char="•"/>
              <a:defRPr b="0" i="0" sz="2250" u="none" cap="none" strike="noStrike">
                <a:solidFill>
                  <a:schemeClr val="dk1"/>
                </a:solidFill>
                <a:latin typeface="Calibri"/>
                <a:ea typeface="Calibri"/>
                <a:cs typeface="Calibri"/>
                <a:sym typeface="Calibri"/>
              </a:defRPr>
            </a:lvl3pPr>
            <a:lvl4pPr indent="-347662" lvl="3" marL="1828800" marR="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4pPr>
            <a:lvl5pPr indent="-347662" lvl="4" marL="2286000" marR="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5pPr>
            <a:lvl6pPr indent="-347662" lvl="5" marL="2743200" marR="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6pPr>
            <a:lvl7pPr indent="-347662" lvl="6" marL="3200400" marR="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7pPr>
            <a:lvl8pPr indent="-347662" lvl="7" marL="3657600" marR="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8pPr>
            <a:lvl9pPr indent="-347662" lvl="8" marL="4114800" marR="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9pPr>
          </a:lstStyle>
          <a:p/>
        </p:txBody>
      </p:sp>
      <p:sp>
        <p:nvSpPr>
          <p:cNvPr id="87" name="Google Shape;87;g3757f4e055c_0_1213"/>
          <p:cNvSpPr txBox="1"/>
          <p:nvPr>
            <p:ph idx="10" type="dt"/>
          </p:nvPr>
        </p:nvSpPr>
        <p:spPr>
          <a:xfrm>
            <a:off x="571500" y="5959078"/>
            <a:ext cx="2667000" cy="342300"/>
          </a:xfrm>
          <a:prstGeom prst="rect">
            <a:avLst/>
          </a:prstGeom>
          <a:noFill/>
          <a:ln>
            <a:noFill/>
          </a:ln>
        </p:spPr>
        <p:txBody>
          <a:bodyPr anchorCtr="0" anchor="ctr"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1125"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8" name="Google Shape;88;g3757f4e055c_0_1213"/>
          <p:cNvSpPr txBox="1"/>
          <p:nvPr>
            <p:ph idx="11" type="ftr"/>
          </p:nvPr>
        </p:nvSpPr>
        <p:spPr>
          <a:xfrm>
            <a:off x="3905250" y="5959078"/>
            <a:ext cx="3619500" cy="342300"/>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000000"/>
              </a:buClr>
              <a:buSzPts val="1400"/>
              <a:buFont typeface="Arial"/>
              <a:buNone/>
              <a:defRPr b="0" i="0" sz="1125"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9" name="Google Shape;89;g3757f4e055c_0_1213"/>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png"/><Relationship Id="rId4" Type="http://schemas.openxmlformats.org/officeDocument/2006/relationships/image" Target="../media/image22.png"/><Relationship Id="rId11" Type="http://schemas.openxmlformats.org/officeDocument/2006/relationships/image" Target="../media/image5.png"/><Relationship Id="rId10" Type="http://schemas.openxmlformats.org/officeDocument/2006/relationships/image" Target="../media/image16.png"/><Relationship Id="rId9"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15.png"/><Relationship Id="rId7" Type="http://schemas.openxmlformats.org/officeDocument/2006/relationships/image" Target="../media/image23.png"/><Relationship Id="rId8"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5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5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27.png"/><Relationship Id="rId11" Type="http://schemas.openxmlformats.org/officeDocument/2006/relationships/image" Target="../media/image13.png"/><Relationship Id="rId10" Type="http://schemas.openxmlformats.org/officeDocument/2006/relationships/image" Target="../media/image10.png"/><Relationship Id="rId12" Type="http://schemas.openxmlformats.org/officeDocument/2006/relationships/image" Target="../media/image11.png"/><Relationship Id="rId9" Type="http://schemas.openxmlformats.org/officeDocument/2006/relationships/image" Target="../media/image12.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3.png"/><Relationship Id="rId8"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hyperlink" Target="https://www.youtube.com/watch?v=R6AhwEp-CCg" TargetMode="External"/><Relationship Id="rId4" Type="http://schemas.openxmlformats.org/officeDocument/2006/relationships/hyperlink" Target="https://www.youtube.com/watch?v=R6AhwEp-CCg" TargetMode="External"/><Relationship Id="rId5" Type="http://schemas.openxmlformats.org/officeDocument/2006/relationships/image" Target="../media/image38.png"/><Relationship Id="rId6" Type="http://schemas.openxmlformats.org/officeDocument/2006/relationships/image" Target="../media/image36.png"/><Relationship Id="rId7" Type="http://schemas.openxmlformats.org/officeDocument/2006/relationships/hyperlink" Target="https://learn.jamf.com/zh-TW/bundle/jamf-parent-guide-for-parents/page/Getting_Started_with_Jamf_Parent.html" TargetMode="External"/><Relationship Id="rId8"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28.jpg"/><Relationship Id="rId6" Type="http://schemas.openxmlformats.org/officeDocument/2006/relationships/hyperlink" Target="https://families.google.com/intl/zh-TW_ALL/familylink/"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hyperlink" Target="https://elearning.cloud.edu.tw/" TargetMode="External"/><Relationship Id="rId4" Type="http://schemas.openxmlformats.org/officeDocument/2006/relationships/image" Target="../media/image41.png"/><Relationship Id="rId5" Type="http://schemas.openxmlformats.org/officeDocument/2006/relationships/hyperlink" Target="https://elearning.cloud.edu.tw/" TargetMode="External"/></Relationships>
</file>

<file path=ppt/slides/_rels/slide32.xml.rels><?xml version="1.0" encoding="UTF-8" standalone="yes"?><Relationships xmlns="http://schemas.openxmlformats.org/package/2006/relationships"><Relationship Id="rId11" Type="http://schemas.openxmlformats.org/officeDocument/2006/relationships/image" Target="../media/image46.png"/><Relationship Id="rId10" Type="http://schemas.openxmlformats.org/officeDocument/2006/relationships/image" Target="../media/image55.png"/><Relationship Id="rId13" Type="http://schemas.openxmlformats.org/officeDocument/2006/relationships/image" Target="../media/image49.png"/><Relationship Id="rId12" Type="http://schemas.openxmlformats.org/officeDocument/2006/relationships/image" Target="../media/image48.png"/><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31.png"/><Relationship Id="rId4" Type="http://schemas.openxmlformats.org/officeDocument/2006/relationships/image" Target="../media/image39.png"/><Relationship Id="rId9" Type="http://schemas.openxmlformats.org/officeDocument/2006/relationships/image" Target="../media/image47.png"/><Relationship Id="rId15" Type="http://schemas.openxmlformats.org/officeDocument/2006/relationships/image" Target="../media/image52.png"/><Relationship Id="rId14" Type="http://schemas.openxmlformats.org/officeDocument/2006/relationships/image" Target="../media/image51.png"/><Relationship Id="rId5" Type="http://schemas.openxmlformats.org/officeDocument/2006/relationships/image" Target="../media/image35.png"/><Relationship Id="rId6" Type="http://schemas.openxmlformats.org/officeDocument/2006/relationships/image" Target="../media/image40.png"/><Relationship Id="rId7" Type="http://schemas.openxmlformats.org/officeDocument/2006/relationships/image" Target="../media/image42.png"/><Relationship Id="rId8" Type="http://schemas.openxmlformats.org/officeDocument/2006/relationships/image" Target="../media/image4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5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57.png"/><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6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53.png"/><Relationship Id="rId4" Type="http://schemas.openxmlformats.org/officeDocument/2006/relationships/image" Target="../media/image66.png"/><Relationship Id="rId5" Type="http://schemas.openxmlformats.org/officeDocument/2006/relationships/image" Target="../media/image6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6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hyperlink" Target="https://www.youtube.com/watch?v=EycFkmG4t6I" TargetMode="External"/><Relationship Id="rId4" Type="http://schemas.openxmlformats.org/officeDocument/2006/relationships/hyperlink" Target="https://www.youtube.com/watch?v=EycFkmG4t6I" TargetMode="External"/><Relationship Id="rId5" Type="http://schemas.openxmlformats.org/officeDocument/2006/relationships/image" Target="../media/image6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5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6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www.moe.gov.sg/-/media/files/parent-kit/cyber-wellness-for-your-child.pdf" TargetMode="External"/><Relationship Id="rId4" Type="http://schemas.openxmlformats.org/officeDocument/2006/relationships/hyperlink" Target="https://www.moe.gov.sg/-/media/files/parent-kit/cyber-wellness-for-your-child.pdf" TargetMode="External"/><Relationship Id="rId5" Type="http://schemas.openxmlformats.org/officeDocument/2006/relationships/image" Target="../media/image20.png"/><Relationship Id="rId6" Type="http://schemas.openxmlformats.org/officeDocument/2006/relationships/image" Target="../media/image24.png"/><Relationship Id="rId7" Type="http://schemas.openxmlformats.org/officeDocument/2006/relationships/image" Target="../media/image6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162" name="Shape 162"/>
        <p:cNvGrpSpPr/>
        <p:nvPr/>
      </p:nvGrpSpPr>
      <p:grpSpPr>
        <a:xfrm>
          <a:off x="0" y="0"/>
          <a:ext cx="0" cy="0"/>
          <a:chOff x="0" y="0"/>
          <a:chExt cx="0" cy="0"/>
        </a:xfrm>
      </p:grpSpPr>
      <p:cxnSp>
        <p:nvCxnSpPr>
          <p:cNvPr id="163" name="Google Shape;163;p1"/>
          <p:cNvCxnSpPr/>
          <p:nvPr/>
        </p:nvCxnSpPr>
        <p:spPr>
          <a:xfrm rot="-5400000">
            <a:off x="7105638" y="354953"/>
            <a:ext cx="3031699" cy="2"/>
          </a:xfrm>
          <a:prstGeom prst="straightConnector1">
            <a:avLst/>
          </a:prstGeom>
          <a:noFill/>
          <a:ln cap="rnd" cmpd="sng" w="76200">
            <a:solidFill>
              <a:srgbClr val="3F3A6D"/>
            </a:solidFill>
            <a:prstDash val="solid"/>
            <a:round/>
            <a:headEnd len="sm" w="sm" type="none"/>
            <a:tailEnd len="sm" w="sm" type="none"/>
          </a:ln>
        </p:spPr>
      </p:cxnSp>
      <p:cxnSp>
        <p:nvCxnSpPr>
          <p:cNvPr id="164" name="Google Shape;164;p1"/>
          <p:cNvCxnSpPr/>
          <p:nvPr/>
        </p:nvCxnSpPr>
        <p:spPr>
          <a:xfrm rot="-5400000">
            <a:off x="1990520" y="354954"/>
            <a:ext cx="3052847" cy="0"/>
          </a:xfrm>
          <a:prstGeom prst="straightConnector1">
            <a:avLst/>
          </a:prstGeom>
          <a:noFill/>
          <a:ln cap="rnd" cmpd="sng" w="76200">
            <a:solidFill>
              <a:srgbClr val="3F3A6D"/>
            </a:solidFill>
            <a:prstDash val="solid"/>
            <a:round/>
            <a:headEnd len="sm" w="sm" type="none"/>
            <a:tailEnd len="sm" w="sm" type="none"/>
          </a:ln>
        </p:spPr>
      </p:cxnSp>
      <p:sp>
        <p:nvSpPr>
          <p:cNvPr id="165" name="Google Shape;165;p1"/>
          <p:cNvSpPr/>
          <p:nvPr/>
        </p:nvSpPr>
        <p:spPr>
          <a:xfrm>
            <a:off x="2519874" y="1248560"/>
            <a:ext cx="7159982" cy="4194943"/>
          </a:xfrm>
          <a:custGeom>
            <a:rect b="b" l="l" r="r" t="t"/>
            <a:pathLst>
              <a:path extrusionOk="0" h="2746804" w="3900959">
                <a:moveTo>
                  <a:pt x="3776499" y="2746804"/>
                </a:moveTo>
                <a:lnTo>
                  <a:pt x="124460" y="2746804"/>
                </a:lnTo>
                <a:cubicBezTo>
                  <a:pt x="55880" y="2746804"/>
                  <a:pt x="0" y="2690924"/>
                  <a:pt x="0" y="2622344"/>
                </a:cubicBezTo>
                <a:lnTo>
                  <a:pt x="0" y="124460"/>
                </a:lnTo>
                <a:cubicBezTo>
                  <a:pt x="0" y="55880"/>
                  <a:pt x="55880" y="0"/>
                  <a:pt x="124460" y="0"/>
                </a:cubicBezTo>
                <a:lnTo>
                  <a:pt x="3776499" y="0"/>
                </a:lnTo>
                <a:cubicBezTo>
                  <a:pt x="3845079" y="0"/>
                  <a:pt x="3900959" y="55880"/>
                  <a:pt x="3900959" y="124460"/>
                </a:cubicBezTo>
                <a:lnTo>
                  <a:pt x="3900959" y="2622344"/>
                </a:lnTo>
                <a:cubicBezTo>
                  <a:pt x="3900959" y="2690924"/>
                  <a:pt x="3845079" y="2746804"/>
                  <a:pt x="3776499" y="2746804"/>
                </a:cubicBezTo>
                <a:close/>
              </a:path>
            </a:pathLst>
          </a:custGeom>
          <a:solidFill>
            <a:srgbClr val="B6DBC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
          <p:cNvSpPr/>
          <p:nvPr/>
        </p:nvSpPr>
        <p:spPr>
          <a:xfrm>
            <a:off x="2754085" y="1458685"/>
            <a:ext cx="6738258" cy="3694215"/>
          </a:xfrm>
          <a:custGeom>
            <a:rect b="b" l="l" r="r" t="t"/>
            <a:pathLst>
              <a:path extrusionOk="0" h="2946724" w="4785630">
                <a:moveTo>
                  <a:pt x="4661169" y="2946724"/>
                </a:moveTo>
                <a:lnTo>
                  <a:pt x="124460" y="2946724"/>
                </a:lnTo>
                <a:cubicBezTo>
                  <a:pt x="55880" y="2946724"/>
                  <a:pt x="0" y="2890844"/>
                  <a:pt x="0" y="2822264"/>
                </a:cubicBezTo>
                <a:lnTo>
                  <a:pt x="0" y="124460"/>
                </a:lnTo>
                <a:cubicBezTo>
                  <a:pt x="0" y="55880"/>
                  <a:pt x="55880" y="0"/>
                  <a:pt x="124460" y="0"/>
                </a:cubicBezTo>
                <a:lnTo>
                  <a:pt x="4661169" y="0"/>
                </a:lnTo>
                <a:cubicBezTo>
                  <a:pt x="4729750" y="0"/>
                  <a:pt x="4785630" y="55880"/>
                  <a:pt x="4785630" y="124460"/>
                </a:cubicBezTo>
                <a:lnTo>
                  <a:pt x="4785630" y="2822264"/>
                </a:lnTo>
                <a:cubicBezTo>
                  <a:pt x="4785630" y="2890844"/>
                  <a:pt x="4729750" y="2946724"/>
                  <a:pt x="4661169" y="2946724"/>
                </a:cubicBezTo>
                <a:close/>
              </a:path>
            </a:pathLst>
          </a:custGeom>
          <a:solidFill>
            <a:srgbClr val="FDFDF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7" name="Google Shape;167;p1"/>
          <p:cNvGrpSpPr/>
          <p:nvPr/>
        </p:nvGrpSpPr>
        <p:grpSpPr>
          <a:xfrm>
            <a:off x="9238271" y="4663722"/>
            <a:ext cx="2919807" cy="2194278"/>
            <a:chOff x="8133152" y="3930671"/>
            <a:chExt cx="3950341" cy="3102231"/>
          </a:xfrm>
        </p:grpSpPr>
        <p:pic>
          <p:nvPicPr>
            <p:cNvPr id="168" name="Google Shape;168;p1"/>
            <p:cNvPicPr preferRelativeResize="0"/>
            <p:nvPr/>
          </p:nvPicPr>
          <p:blipFill rotWithShape="1">
            <a:blip r:embed="rId3">
              <a:alphaModFix/>
            </a:blip>
            <a:srcRect b="0" l="0" r="0" t="0"/>
            <a:stretch/>
          </p:blipFill>
          <p:spPr>
            <a:xfrm>
              <a:off x="8133152" y="5209234"/>
              <a:ext cx="3950341" cy="1823668"/>
            </a:xfrm>
            <a:prstGeom prst="rect">
              <a:avLst/>
            </a:prstGeom>
            <a:noFill/>
            <a:ln>
              <a:noFill/>
            </a:ln>
          </p:spPr>
        </p:pic>
        <p:pic>
          <p:nvPicPr>
            <p:cNvPr id="169" name="Google Shape;169;p1"/>
            <p:cNvPicPr preferRelativeResize="0"/>
            <p:nvPr/>
          </p:nvPicPr>
          <p:blipFill rotWithShape="1">
            <a:blip r:embed="rId4">
              <a:alphaModFix/>
            </a:blip>
            <a:srcRect b="0" l="0" r="0" t="0"/>
            <a:stretch/>
          </p:blipFill>
          <p:spPr>
            <a:xfrm>
              <a:off x="8755040" y="5095348"/>
              <a:ext cx="813417" cy="479178"/>
            </a:xfrm>
            <a:prstGeom prst="rect">
              <a:avLst/>
            </a:prstGeom>
            <a:noFill/>
            <a:ln>
              <a:noFill/>
            </a:ln>
          </p:spPr>
        </p:pic>
        <p:pic>
          <p:nvPicPr>
            <p:cNvPr id="170" name="Google Shape;170;p1"/>
            <p:cNvPicPr preferRelativeResize="0"/>
            <p:nvPr/>
          </p:nvPicPr>
          <p:blipFill rotWithShape="1">
            <a:blip r:embed="rId5">
              <a:alphaModFix/>
            </a:blip>
            <a:srcRect b="0" l="0" r="0" t="0"/>
            <a:stretch/>
          </p:blipFill>
          <p:spPr>
            <a:xfrm>
              <a:off x="9735353" y="3930671"/>
              <a:ext cx="2041322" cy="1670172"/>
            </a:xfrm>
            <a:prstGeom prst="rect">
              <a:avLst/>
            </a:prstGeom>
            <a:noFill/>
            <a:ln>
              <a:noFill/>
            </a:ln>
          </p:spPr>
        </p:pic>
      </p:grpSp>
      <p:cxnSp>
        <p:nvCxnSpPr>
          <p:cNvPr id="171" name="Google Shape;171;p1"/>
          <p:cNvCxnSpPr/>
          <p:nvPr/>
        </p:nvCxnSpPr>
        <p:spPr>
          <a:xfrm>
            <a:off x="2361766" y="1238809"/>
            <a:ext cx="7560084" cy="0"/>
          </a:xfrm>
          <a:prstGeom prst="straightConnector1">
            <a:avLst/>
          </a:prstGeom>
          <a:noFill/>
          <a:ln cap="rnd" cmpd="sng" w="266700">
            <a:solidFill>
              <a:srgbClr val="EB8B8F"/>
            </a:solidFill>
            <a:prstDash val="solid"/>
            <a:round/>
            <a:headEnd len="sm" w="sm" type="none"/>
            <a:tailEnd len="sm" w="sm" type="none"/>
          </a:ln>
        </p:spPr>
      </p:cxnSp>
      <p:cxnSp>
        <p:nvCxnSpPr>
          <p:cNvPr id="172" name="Google Shape;172;p1"/>
          <p:cNvCxnSpPr/>
          <p:nvPr/>
        </p:nvCxnSpPr>
        <p:spPr>
          <a:xfrm>
            <a:off x="2361766" y="5298201"/>
            <a:ext cx="7560084" cy="0"/>
          </a:xfrm>
          <a:prstGeom prst="straightConnector1">
            <a:avLst/>
          </a:prstGeom>
          <a:noFill/>
          <a:ln cap="rnd" cmpd="sng" w="133350">
            <a:solidFill>
              <a:srgbClr val="EB8B8F"/>
            </a:solidFill>
            <a:prstDash val="solid"/>
            <a:round/>
            <a:headEnd len="sm" w="sm" type="none"/>
            <a:tailEnd len="sm" w="sm" type="none"/>
          </a:ln>
        </p:spPr>
      </p:cxnSp>
      <p:sp>
        <p:nvSpPr>
          <p:cNvPr id="173" name="Google Shape;173;p1"/>
          <p:cNvSpPr txBox="1"/>
          <p:nvPr>
            <p:ph type="ctrTitle"/>
          </p:nvPr>
        </p:nvSpPr>
        <p:spPr>
          <a:xfrm>
            <a:off x="1524000" y="2123282"/>
            <a:ext cx="9144000" cy="2611437"/>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Microsoft JhengHei"/>
              <a:buNone/>
            </a:pPr>
            <a:r>
              <a:rPr b="1" lang="zh-TW" sz="5800">
                <a:latin typeface="Microsoft JhengHei"/>
                <a:ea typeface="Microsoft JhengHei"/>
                <a:cs typeface="Microsoft JhengHei"/>
                <a:sym typeface="Microsoft JhengHei"/>
              </a:rPr>
              <a:t>自帶載具(BYOD) </a:t>
            </a:r>
            <a:br>
              <a:rPr b="1" lang="zh-TW" sz="5800">
                <a:latin typeface="Microsoft JhengHei"/>
                <a:ea typeface="Microsoft JhengHei"/>
                <a:cs typeface="Microsoft JhengHei"/>
                <a:sym typeface="Microsoft JhengHei"/>
              </a:rPr>
            </a:br>
            <a:r>
              <a:rPr b="1" lang="zh-TW" sz="5800">
                <a:latin typeface="Microsoft JhengHei"/>
                <a:ea typeface="Microsoft JhengHei"/>
                <a:cs typeface="Microsoft JhengHei"/>
                <a:sym typeface="Microsoft JhengHei"/>
              </a:rPr>
              <a:t>平板帶回家 (THSD)</a:t>
            </a:r>
            <a:br>
              <a:rPr b="1" lang="zh-TW" sz="5800">
                <a:latin typeface="Microsoft JhengHei"/>
                <a:ea typeface="Microsoft JhengHei"/>
                <a:cs typeface="Microsoft JhengHei"/>
                <a:sym typeface="Microsoft JhengHei"/>
              </a:rPr>
            </a:br>
            <a:r>
              <a:rPr b="1" lang="zh-TW" sz="5800">
                <a:latin typeface="Microsoft JhengHei"/>
                <a:ea typeface="Microsoft JhengHei"/>
                <a:cs typeface="Microsoft JhengHei"/>
                <a:sym typeface="Microsoft JhengHei"/>
              </a:rPr>
              <a:t>方案</a:t>
            </a:r>
            <a:endParaRPr/>
          </a:p>
        </p:txBody>
      </p:sp>
      <p:pic>
        <p:nvPicPr>
          <p:cNvPr id="174" name="Google Shape;174;p1"/>
          <p:cNvPicPr preferRelativeResize="0"/>
          <p:nvPr/>
        </p:nvPicPr>
        <p:blipFill rotWithShape="1">
          <a:blip r:embed="rId6">
            <a:alphaModFix/>
          </a:blip>
          <a:srcRect b="0" l="0" r="0" t="0"/>
          <a:stretch/>
        </p:blipFill>
        <p:spPr>
          <a:xfrm rot="-2296475">
            <a:off x="450493" y="2115883"/>
            <a:ext cx="357334" cy="357334"/>
          </a:xfrm>
          <a:prstGeom prst="rect">
            <a:avLst/>
          </a:prstGeom>
          <a:noFill/>
          <a:ln>
            <a:noFill/>
          </a:ln>
        </p:spPr>
      </p:pic>
      <p:pic>
        <p:nvPicPr>
          <p:cNvPr id="175" name="Google Shape;175;p1"/>
          <p:cNvPicPr preferRelativeResize="0"/>
          <p:nvPr/>
        </p:nvPicPr>
        <p:blipFill rotWithShape="1">
          <a:blip r:embed="rId7">
            <a:alphaModFix/>
          </a:blip>
          <a:srcRect b="0" l="0" r="0" t="0"/>
          <a:stretch/>
        </p:blipFill>
        <p:spPr>
          <a:xfrm rot="-2296475">
            <a:off x="7248805" y="5744871"/>
            <a:ext cx="317613" cy="317613"/>
          </a:xfrm>
          <a:prstGeom prst="rect">
            <a:avLst/>
          </a:prstGeom>
          <a:noFill/>
          <a:ln>
            <a:noFill/>
          </a:ln>
        </p:spPr>
      </p:pic>
      <p:pic>
        <p:nvPicPr>
          <p:cNvPr id="176" name="Google Shape;176;p1"/>
          <p:cNvPicPr preferRelativeResize="0"/>
          <p:nvPr/>
        </p:nvPicPr>
        <p:blipFill rotWithShape="1">
          <a:blip r:embed="rId8">
            <a:alphaModFix/>
          </a:blip>
          <a:srcRect b="0" l="0" r="0" t="0"/>
          <a:stretch/>
        </p:blipFill>
        <p:spPr>
          <a:xfrm rot="837906">
            <a:off x="1749780" y="361385"/>
            <a:ext cx="419701" cy="438850"/>
          </a:xfrm>
          <a:prstGeom prst="rect">
            <a:avLst/>
          </a:prstGeom>
          <a:noFill/>
          <a:ln>
            <a:noFill/>
          </a:ln>
        </p:spPr>
      </p:pic>
      <p:pic>
        <p:nvPicPr>
          <p:cNvPr id="177" name="Google Shape;177;p1"/>
          <p:cNvPicPr preferRelativeResize="0"/>
          <p:nvPr/>
        </p:nvPicPr>
        <p:blipFill rotWithShape="1">
          <a:blip r:embed="rId8">
            <a:alphaModFix/>
          </a:blip>
          <a:srcRect b="0" l="0" r="0" t="0"/>
          <a:stretch/>
        </p:blipFill>
        <p:spPr>
          <a:xfrm rot="837906">
            <a:off x="10931964" y="3149416"/>
            <a:ext cx="267101" cy="279288"/>
          </a:xfrm>
          <a:prstGeom prst="rect">
            <a:avLst/>
          </a:prstGeom>
          <a:noFill/>
          <a:ln>
            <a:noFill/>
          </a:ln>
        </p:spPr>
      </p:pic>
      <p:pic>
        <p:nvPicPr>
          <p:cNvPr id="178" name="Google Shape;178;p1"/>
          <p:cNvPicPr preferRelativeResize="0"/>
          <p:nvPr/>
        </p:nvPicPr>
        <p:blipFill rotWithShape="1">
          <a:blip r:embed="rId9">
            <a:alphaModFix/>
          </a:blip>
          <a:srcRect b="0" l="0" r="0" t="0"/>
          <a:stretch/>
        </p:blipFill>
        <p:spPr>
          <a:xfrm>
            <a:off x="10312897" y="504599"/>
            <a:ext cx="183070" cy="263583"/>
          </a:xfrm>
          <a:prstGeom prst="rect">
            <a:avLst/>
          </a:prstGeom>
          <a:noFill/>
          <a:ln>
            <a:noFill/>
          </a:ln>
        </p:spPr>
      </p:pic>
      <p:pic>
        <p:nvPicPr>
          <p:cNvPr id="179" name="Google Shape;179;p1"/>
          <p:cNvPicPr preferRelativeResize="0"/>
          <p:nvPr/>
        </p:nvPicPr>
        <p:blipFill rotWithShape="1">
          <a:blip r:embed="rId10">
            <a:alphaModFix/>
          </a:blip>
          <a:srcRect b="0" l="0" r="0" t="0"/>
          <a:stretch/>
        </p:blipFill>
        <p:spPr>
          <a:xfrm>
            <a:off x="8621486" y="6352401"/>
            <a:ext cx="257494" cy="370738"/>
          </a:xfrm>
          <a:prstGeom prst="rect">
            <a:avLst/>
          </a:prstGeom>
          <a:noFill/>
          <a:ln>
            <a:noFill/>
          </a:ln>
        </p:spPr>
      </p:pic>
      <p:pic>
        <p:nvPicPr>
          <p:cNvPr id="180" name="Google Shape;180;p1"/>
          <p:cNvPicPr preferRelativeResize="0"/>
          <p:nvPr/>
        </p:nvPicPr>
        <p:blipFill rotWithShape="1">
          <a:blip r:embed="rId6">
            <a:alphaModFix/>
          </a:blip>
          <a:srcRect b="0" l="0" r="0" t="0"/>
          <a:stretch/>
        </p:blipFill>
        <p:spPr>
          <a:xfrm rot="-2296475">
            <a:off x="11565823" y="3917824"/>
            <a:ext cx="477596" cy="477596"/>
          </a:xfrm>
          <a:prstGeom prst="rect">
            <a:avLst/>
          </a:prstGeom>
          <a:noFill/>
          <a:ln>
            <a:noFill/>
          </a:ln>
        </p:spPr>
      </p:pic>
      <p:pic>
        <p:nvPicPr>
          <p:cNvPr id="181" name="Google Shape;181;p1"/>
          <p:cNvPicPr preferRelativeResize="0"/>
          <p:nvPr/>
        </p:nvPicPr>
        <p:blipFill rotWithShape="1">
          <a:blip r:embed="rId11">
            <a:alphaModFix/>
          </a:blip>
          <a:srcRect b="0" l="0" r="0" t="0"/>
          <a:stretch/>
        </p:blipFill>
        <p:spPr>
          <a:xfrm>
            <a:off x="124799" y="2887385"/>
            <a:ext cx="3869544" cy="3970615"/>
          </a:xfrm>
          <a:prstGeom prst="rect">
            <a:avLst/>
          </a:prstGeom>
          <a:noFill/>
          <a:ln>
            <a:noFill/>
          </a:ln>
        </p:spPr>
      </p:pic>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15" name="Shape 315"/>
        <p:cNvGrpSpPr/>
        <p:nvPr/>
      </p:nvGrpSpPr>
      <p:grpSpPr>
        <a:xfrm>
          <a:off x="0" y="0"/>
          <a:ext cx="0" cy="0"/>
          <a:chOff x="0" y="0"/>
          <a:chExt cx="0" cy="0"/>
        </a:xfrm>
      </p:grpSpPr>
      <p:grpSp>
        <p:nvGrpSpPr>
          <p:cNvPr id="316" name="Google Shape;316;g3757f4e055c_0_765"/>
          <p:cNvGrpSpPr/>
          <p:nvPr/>
        </p:nvGrpSpPr>
        <p:grpSpPr>
          <a:xfrm>
            <a:off x="489389" y="169238"/>
            <a:ext cx="11461604" cy="6355379"/>
            <a:chOff x="0" y="0"/>
            <a:chExt cx="13190936" cy="8584869"/>
          </a:xfrm>
        </p:grpSpPr>
        <p:sp>
          <p:nvSpPr>
            <p:cNvPr id="317" name="Google Shape;317;g3757f4e055c_0_765"/>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g3757f4e055c_0_765"/>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g3757f4e055c_0_765"/>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20" name="Google Shape;320;g3757f4e055c_0_765"/>
          <p:cNvSpPr txBox="1"/>
          <p:nvPr/>
        </p:nvSpPr>
        <p:spPr>
          <a:xfrm>
            <a:off x="360000" y="518500"/>
            <a:ext cx="11720400" cy="723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500">
                <a:solidFill>
                  <a:schemeClr val="dk1"/>
                </a:solidFill>
              </a:rPr>
              <a:t>善用教育部因材網能提升學習落後學生的學習成效</a:t>
            </a:r>
            <a:r>
              <a:rPr b="1" lang="zh-TW" sz="3500">
                <a:solidFill>
                  <a:srgbClr val="6265AA"/>
                </a:solidFill>
              </a:rPr>
              <a:t>(國語)</a:t>
            </a:r>
            <a:endParaRPr b="1" sz="3500">
              <a:solidFill>
                <a:srgbClr val="6265AA"/>
              </a:solidFill>
            </a:endParaRPr>
          </a:p>
        </p:txBody>
      </p:sp>
      <p:pic>
        <p:nvPicPr>
          <p:cNvPr id="321" name="Google Shape;321;g3757f4e055c_0_765"/>
          <p:cNvPicPr preferRelativeResize="0"/>
          <p:nvPr/>
        </p:nvPicPr>
        <p:blipFill>
          <a:blip r:embed="rId3">
            <a:alphaModFix/>
          </a:blip>
          <a:stretch>
            <a:fillRect/>
          </a:stretch>
        </p:blipFill>
        <p:spPr>
          <a:xfrm>
            <a:off x="1375575" y="1241800"/>
            <a:ext cx="9440855" cy="4946299"/>
          </a:xfrm>
          <a:prstGeom prst="rect">
            <a:avLst/>
          </a:prstGeom>
          <a:noFill/>
          <a:ln>
            <a:noFill/>
          </a:ln>
        </p:spPr>
      </p:pic>
      <p:sp>
        <p:nvSpPr>
          <p:cNvPr id="322" name="Google Shape;322;g3757f4e055c_0_765"/>
          <p:cNvSpPr txBox="1"/>
          <p:nvPr/>
        </p:nvSpPr>
        <p:spPr>
          <a:xfrm>
            <a:off x="1018200" y="2812350"/>
            <a:ext cx="39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科技化評量</a:t>
            </a:r>
            <a:endParaRPr sz="17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27" name="Shape 327"/>
        <p:cNvGrpSpPr/>
        <p:nvPr/>
      </p:nvGrpSpPr>
      <p:grpSpPr>
        <a:xfrm>
          <a:off x="0" y="0"/>
          <a:ext cx="0" cy="0"/>
          <a:chOff x="0" y="0"/>
          <a:chExt cx="0" cy="0"/>
        </a:xfrm>
      </p:grpSpPr>
      <p:grpSp>
        <p:nvGrpSpPr>
          <p:cNvPr id="328" name="Google Shape;328;g3757f4e055c_0_776"/>
          <p:cNvGrpSpPr/>
          <p:nvPr/>
        </p:nvGrpSpPr>
        <p:grpSpPr>
          <a:xfrm>
            <a:off x="276213" y="251313"/>
            <a:ext cx="11648916" cy="6355379"/>
            <a:chOff x="0" y="0"/>
            <a:chExt cx="13190936" cy="8584869"/>
          </a:xfrm>
        </p:grpSpPr>
        <p:sp>
          <p:nvSpPr>
            <p:cNvPr id="329" name="Google Shape;329;g3757f4e055c_0_77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g3757f4e055c_0_77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g3757f4e055c_0_77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32" name="Google Shape;332;g3757f4e055c_0_776"/>
          <p:cNvPicPr preferRelativeResize="0"/>
          <p:nvPr/>
        </p:nvPicPr>
        <p:blipFill rotWithShape="1">
          <a:blip r:embed="rId3">
            <a:alphaModFix/>
          </a:blip>
          <a:srcRect b="16282" l="0" r="0" t="0"/>
          <a:stretch/>
        </p:blipFill>
        <p:spPr>
          <a:xfrm>
            <a:off x="951225" y="1198850"/>
            <a:ext cx="10527350" cy="4544050"/>
          </a:xfrm>
          <a:prstGeom prst="rect">
            <a:avLst/>
          </a:prstGeom>
          <a:noFill/>
          <a:ln>
            <a:noFill/>
          </a:ln>
        </p:spPr>
      </p:pic>
      <p:sp>
        <p:nvSpPr>
          <p:cNvPr id="333" name="Google Shape;333;g3757f4e055c_0_776"/>
          <p:cNvSpPr txBox="1"/>
          <p:nvPr/>
        </p:nvSpPr>
        <p:spPr>
          <a:xfrm>
            <a:off x="276225" y="352250"/>
            <a:ext cx="11562300" cy="785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900">
                <a:solidFill>
                  <a:schemeClr val="dk1"/>
                </a:solidFill>
              </a:rPr>
              <a:t>學生於課後使用因材網的平均使用時數高於課間</a:t>
            </a:r>
            <a:endParaRPr sz="3900">
              <a:solidFill>
                <a:schemeClr val="dk1"/>
              </a:solidFill>
              <a:latin typeface="Calibri"/>
              <a:ea typeface="Calibri"/>
              <a:cs typeface="Calibri"/>
              <a:sym typeface="Calibri"/>
            </a:endParaRPr>
          </a:p>
        </p:txBody>
      </p:sp>
      <p:sp>
        <p:nvSpPr>
          <p:cNvPr id="334" name="Google Shape;334;g3757f4e055c_0_776"/>
          <p:cNvSpPr txBox="1"/>
          <p:nvPr/>
        </p:nvSpPr>
        <p:spPr>
          <a:xfrm>
            <a:off x="7826125" y="5560000"/>
            <a:ext cx="43659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solidFill>
                  <a:schemeClr val="dk1"/>
                </a:solidFill>
                <a:latin typeface="Calibri"/>
                <a:ea typeface="Calibri"/>
                <a:cs typeface="Calibri"/>
                <a:sym typeface="Calibri"/>
              </a:rPr>
              <a:t>資料收集區間：2025年1月1日-5月31日</a:t>
            </a:r>
            <a:endParaRPr>
              <a:solidFill>
                <a:schemeClr val="dk1"/>
              </a:solidFill>
              <a:latin typeface="Calibri"/>
              <a:ea typeface="Calibri"/>
              <a:cs typeface="Calibri"/>
              <a:sym typeface="Calibri"/>
            </a:endParaRPr>
          </a:p>
          <a:p>
            <a:pPr indent="0" lvl="0" marL="0" rtl="0" algn="l">
              <a:spcBef>
                <a:spcPts val="0"/>
              </a:spcBef>
              <a:spcAft>
                <a:spcPts val="0"/>
              </a:spcAft>
              <a:buNone/>
            </a:pPr>
            <a:r>
              <a:rPr lang="zh-TW">
                <a:solidFill>
                  <a:schemeClr val="dk1"/>
                </a:solidFill>
                <a:latin typeface="Calibri"/>
                <a:ea typeface="Calibri"/>
                <a:cs typeface="Calibri"/>
                <a:sym typeface="Calibri"/>
              </a:rPr>
              <a:t>參加THSD計畫使用因材網學生：共6,175人</a:t>
            </a:r>
            <a:endParaRPr>
              <a:solidFill>
                <a:schemeClr val="dk1"/>
              </a:solidFill>
              <a:latin typeface="Calibri"/>
              <a:ea typeface="Calibri"/>
              <a:cs typeface="Calibri"/>
              <a:sym typeface="Calibri"/>
            </a:endParaRPr>
          </a:p>
          <a:p>
            <a:pPr indent="0" lvl="0" marL="0" rtl="0" algn="l">
              <a:spcBef>
                <a:spcPts val="0"/>
              </a:spcBef>
              <a:spcAft>
                <a:spcPts val="0"/>
              </a:spcAft>
              <a:buNone/>
            </a:pPr>
            <a:r>
              <a:rPr lang="zh-TW">
                <a:solidFill>
                  <a:schemeClr val="dk1"/>
                </a:solidFill>
                <a:latin typeface="Calibri"/>
                <a:ea typeface="Calibri"/>
                <a:cs typeface="Calibri"/>
                <a:sym typeface="Calibri"/>
              </a:rPr>
              <a:t>未參加THSD計畫使用因材網學生：共191,766人</a:t>
            </a:r>
            <a:endParaRPr>
              <a:solidFill>
                <a:schemeClr val="dk1"/>
              </a:solidFill>
              <a:latin typeface="Calibri"/>
              <a:ea typeface="Calibri"/>
              <a:cs typeface="Calibri"/>
              <a:sym typeface="Calibri"/>
            </a:endParaRPr>
          </a:p>
          <a:p>
            <a:pPr indent="0" lvl="0" marL="0" rtl="0" algn="l">
              <a:spcBef>
                <a:spcPts val="0"/>
              </a:spcBef>
              <a:spcAft>
                <a:spcPts val="0"/>
              </a:spcAft>
              <a:buNone/>
            </a:pPr>
            <a:r>
              <a:rPr lang="zh-TW">
                <a:solidFill>
                  <a:schemeClr val="dk1"/>
                </a:solidFill>
                <a:latin typeface="Calibri"/>
                <a:ea typeface="Calibri"/>
                <a:cs typeface="Calibri"/>
                <a:sym typeface="Calibri"/>
              </a:rPr>
              <a:t>「課後時間」定義為：每日16時至隔日上午7時</a:t>
            </a:r>
            <a:endParaRPr>
              <a:solidFill>
                <a:schemeClr val="dk1"/>
              </a:solidFill>
              <a:latin typeface="Calibri"/>
              <a:ea typeface="Calibri"/>
              <a:cs typeface="Calibri"/>
              <a:sym typeface="Calibri"/>
            </a:endParaRPr>
          </a:p>
        </p:txBody>
      </p:sp>
      <p:sp>
        <p:nvSpPr>
          <p:cNvPr id="335" name="Google Shape;335;g3757f4e055c_0_776"/>
          <p:cNvSpPr/>
          <p:nvPr/>
        </p:nvSpPr>
        <p:spPr>
          <a:xfrm>
            <a:off x="5360400" y="1198850"/>
            <a:ext cx="5766900" cy="978300"/>
          </a:xfrm>
          <a:prstGeom prst="wedgeRoundRectCallout">
            <a:avLst>
              <a:gd fmla="val -7944" name="adj1"/>
              <a:gd fmla="val 79278"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與在學校(非課後時間)使用因材網學習的時數相比，</a:t>
            </a:r>
            <a:br>
              <a:rPr lang="zh-TW" sz="1900">
                <a:solidFill>
                  <a:schemeClr val="dk1"/>
                </a:solidFill>
                <a:latin typeface="Calibri"/>
                <a:ea typeface="Calibri"/>
                <a:cs typeface="Calibri"/>
                <a:sym typeface="Calibri"/>
              </a:rPr>
            </a:br>
            <a:r>
              <a:rPr b="1" lang="zh-TW" sz="1900">
                <a:solidFill>
                  <a:schemeClr val="dk1"/>
                </a:solidFill>
                <a:latin typeface="Calibri"/>
                <a:ea typeface="Calibri"/>
                <a:cs typeface="Calibri"/>
                <a:sym typeface="Calibri"/>
              </a:rPr>
              <a:t>學生於</a:t>
            </a:r>
            <a:r>
              <a:rPr b="1" lang="zh-TW" sz="1900">
                <a:solidFill>
                  <a:srgbClr val="FF0000"/>
                </a:solidFill>
                <a:latin typeface="Calibri"/>
                <a:ea typeface="Calibri"/>
                <a:cs typeface="Calibri"/>
                <a:sym typeface="Calibri"/>
              </a:rPr>
              <a:t>課後時間</a:t>
            </a:r>
            <a:r>
              <a:rPr b="1" lang="zh-TW" sz="1900">
                <a:solidFill>
                  <a:schemeClr val="dk1"/>
                </a:solidFill>
                <a:latin typeface="Calibri"/>
                <a:ea typeface="Calibri"/>
                <a:cs typeface="Calibri"/>
                <a:sym typeface="Calibri"/>
              </a:rPr>
              <a:t>使用因材網學習的時數較多</a:t>
            </a:r>
            <a:r>
              <a:rPr lang="zh-TW" sz="1900">
                <a:solidFill>
                  <a:schemeClr val="dk1"/>
                </a:solidFill>
                <a:latin typeface="Calibri"/>
                <a:ea typeface="Calibri"/>
                <a:cs typeface="Calibri"/>
                <a:sym typeface="Calibri"/>
              </a:rPr>
              <a:t>，</a:t>
            </a:r>
            <a:br>
              <a:rPr lang="zh-TW" sz="1900">
                <a:solidFill>
                  <a:schemeClr val="dk1"/>
                </a:solidFill>
                <a:latin typeface="Calibri"/>
                <a:ea typeface="Calibri"/>
                <a:cs typeface="Calibri"/>
                <a:sym typeface="Calibri"/>
              </a:rPr>
            </a:br>
            <a:r>
              <a:rPr lang="zh-TW" sz="1900">
                <a:solidFill>
                  <a:schemeClr val="dk1"/>
                </a:solidFill>
                <a:latin typeface="Calibri"/>
                <a:ea typeface="Calibri"/>
                <a:cs typeface="Calibri"/>
                <a:sym typeface="Calibri"/>
              </a:rPr>
              <a:t>且THSD計畫參與學校尤為明顯。</a:t>
            </a: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40" name="Shape 340"/>
        <p:cNvGrpSpPr/>
        <p:nvPr/>
      </p:nvGrpSpPr>
      <p:grpSpPr>
        <a:xfrm>
          <a:off x="0" y="0"/>
          <a:ext cx="0" cy="0"/>
          <a:chOff x="0" y="0"/>
          <a:chExt cx="0" cy="0"/>
        </a:xfrm>
      </p:grpSpPr>
      <p:grpSp>
        <p:nvGrpSpPr>
          <p:cNvPr id="341" name="Google Shape;341;g3757f4e055c_0_788"/>
          <p:cNvGrpSpPr/>
          <p:nvPr/>
        </p:nvGrpSpPr>
        <p:grpSpPr>
          <a:xfrm>
            <a:off x="276213" y="251313"/>
            <a:ext cx="11648916" cy="6355379"/>
            <a:chOff x="0" y="0"/>
            <a:chExt cx="13190936" cy="8584869"/>
          </a:xfrm>
        </p:grpSpPr>
        <p:sp>
          <p:nvSpPr>
            <p:cNvPr id="342" name="Google Shape;342;g3757f4e055c_0_78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g3757f4e055c_0_78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g3757f4e055c_0_78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45" name="Google Shape;345;g3757f4e055c_0_788"/>
          <p:cNvPicPr preferRelativeResize="0"/>
          <p:nvPr/>
        </p:nvPicPr>
        <p:blipFill>
          <a:blip r:embed="rId3">
            <a:alphaModFix/>
          </a:blip>
          <a:stretch>
            <a:fillRect/>
          </a:stretch>
        </p:blipFill>
        <p:spPr>
          <a:xfrm>
            <a:off x="1352874" y="1238800"/>
            <a:ext cx="9486249" cy="5368424"/>
          </a:xfrm>
          <a:prstGeom prst="rect">
            <a:avLst/>
          </a:prstGeom>
          <a:noFill/>
          <a:ln>
            <a:noFill/>
          </a:ln>
        </p:spPr>
      </p:pic>
      <p:sp>
        <p:nvSpPr>
          <p:cNvPr id="346" name="Google Shape;346;g3757f4e055c_0_788"/>
          <p:cNvSpPr txBox="1"/>
          <p:nvPr/>
        </p:nvSpPr>
        <p:spPr>
          <a:xfrm>
            <a:off x="276225" y="392200"/>
            <a:ext cx="11580900" cy="70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400">
                <a:solidFill>
                  <a:schemeClr val="dk1"/>
                </a:solidFill>
              </a:rPr>
              <a:t>THSD計畫有效引導學生於課後自主學習-整體學習時間提升</a:t>
            </a:r>
            <a:endParaRPr sz="3400">
              <a:solidFill>
                <a:schemeClr val="dk1"/>
              </a:solidFill>
              <a:latin typeface="Calibri"/>
              <a:ea typeface="Calibri"/>
              <a:cs typeface="Calibri"/>
              <a:sym typeface="Calibri"/>
            </a:endParaRPr>
          </a:p>
        </p:txBody>
      </p:sp>
      <p:sp>
        <p:nvSpPr>
          <p:cNvPr id="347" name="Google Shape;347;g3757f4e055c_0_788"/>
          <p:cNvSpPr/>
          <p:nvPr/>
        </p:nvSpPr>
        <p:spPr>
          <a:xfrm>
            <a:off x="7252525" y="2648625"/>
            <a:ext cx="4299000" cy="1103400"/>
          </a:xfrm>
          <a:prstGeom prst="wedgeRoundRectCallout">
            <a:avLst>
              <a:gd fmla="val 2770" name="adj1"/>
              <a:gd fmla="val 107701"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與未參加THSD計畫的學生相比，</a:t>
            </a:r>
            <a:br>
              <a:rPr lang="zh-TW" sz="1900">
                <a:solidFill>
                  <a:schemeClr val="dk1"/>
                </a:solidFill>
                <a:latin typeface="Calibri"/>
                <a:ea typeface="Calibri"/>
                <a:cs typeface="Calibri"/>
                <a:sym typeface="Calibri"/>
              </a:rPr>
            </a:br>
            <a:r>
              <a:rPr lang="zh-TW" sz="1900">
                <a:solidFill>
                  <a:schemeClr val="dk1"/>
                </a:solidFill>
                <a:latin typeface="Calibri"/>
                <a:ea typeface="Calibri"/>
                <a:cs typeface="Calibri"/>
                <a:sym typeface="Calibri"/>
              </a:rPr>
              <a:t>參加THSD計畫的學生於</a:t>
            </a:r>
            <a:r>
              <a:rPr lang="zh-TW" sz="1900">
                <a:solidFill>
                  <a:srgbClr val="FF0000"/>
                </a:solidFill>
                <a:latin typeface="Calibri"/>
                <a:ea typeface="Calibri"/>
                <a:cs typeface="Calibri"/>
                <a:sym typeface="Calibri"/>
              </a:rPr>
              <a:t>課後時間</a:t>
            </a:r>
            <a:r>
              <a:rPr lang="zh-TW" sz="1900">
                <a:solidFill>
                  <a:schemeClr val="dk1"/>
                </a:solidFill>
                <a:latin typeface="Calibri"/>
                <a:ea typeface="Calibri"/>
                <a:cs typeface="Calibri"/>
                <a:sym typeface="Calibri"/>
              </a:rPr>
              <a:t>使用因材網</a:t>
            </a:r>
            <a:r>
              <a:rPr lang="zh-TW" sz="1900">
                <a:solidFill>
                  <a:srgbClr val="FF0000"/>
                </a:solidFill>
                <a:latin typeface="Calibri"/>
                <a:ea typeface="Calibri"/>
                <a:cs typeface="Calibri"/>
                <a:sym typeface="Calibri"/>
              </a:rPr>
              <a:t>學習超過4小時的比率較高</a:t>
            </a:r>
            <a:r>
              <a:rPr lang="zh-TW" sz="1900">
                <a:solidFill>
                  <a:schemeClr val="dk1"/>
                </a:solidFill>
                <a:latin typeface="Calibri"/>
                <a:ea typeface="Calibri"/>
                <a:cs typeface="Calibri"/>
                <a:sym typeface="Calibri"/>
              </a:rPr>
              <a:t>。</a:t>
            </a:r>
            <a:endParaRPr>
              <a:latin typeface="Calibri"/>
              <a:ea typeface="Calibri"/>
              <a:cs typeface="Calibri"/>
              <a:sym typeface="Calibri"/>
            </a:endParaRPr>
          </a:p>
        </p:txBody>
      </p:sp>
      <p:sp>
        <p:nvSpPr>
          <p:cNvPr id="348" name="Google Shape;348;g3757f4e055c_0_788"/>
          <p:cNvSpPr txBox="1"/>
          <p:nvPr/>
        </p:nvSpPr>
        <p:spPr>
          <a:xfrm>
            <a:off x="7992200" y="6252700"/>
            <a:ext cx="38649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zh-TW" sz="1100">
                <a:solidFill>
                  <a:schemeClr val="dk1"/>
                </a:solidFill>
                <a:latin typeface="Calibri"/>
                <a:ea typeface="Calibri"/>
                <a:cs typeface="Calibri"/>
                <a:sym typeface="Calibri"/>
              </a:rPr>
              <a:t>*係指學生1-5</a:t>
            </a:r>
            <a:r>
              <a:rPr b="1" lang="zh-TW" sz="1100">
                <a:solidFill>
                  <a:schemeClr val="dk1"/>
                </a:solidFill>
                <a:latin typeface="Calibri"/>
                <a:ea typeface="Calibri"/>
                <a:cs typeface="Calibri"/>
                <a:sym typeface="Calibri"/>
              </a:rPr>
              <a:t>月累積</a:t>
            </a:r>
            <a:r>
              <a:rPr lang="zh-TW" sz="1100">
                <a:solidFill>
                  <a:schemeClr val="dk1"/>
                </a:solidFill>
                <a:latin typeface="Calibri"/>
                <a:ea typeface="Calibri"/>
                <a:cs typeface="Calibri"/>
                <a:sym typeface="Calibri"/>
              </a:rPr>
              <a:t>使用因材網的學習時數達四小時以上。</a:t>
            </a:r>
            <a:endParaRPr sz="1100">
              <a:solidFill>
                <a:schemeClr val="dk1"/>
              </a:solidFill>
              <a:latin typeface="Calibri"/>
              <a:ea typeface="Calibri"/>
              <a:cs typeface="Calibri"/>
              <a:sym typeface="Calibri"/>
            </a:endParaRPr>
          </a:p>
        </p:txBody>
      </p:sp>
      <p:sp>
        <p:nvSpPr>
          <p:cNvPr id="349" name="Google Shape;349;g3757f4e055c_0_788"/>
          <p:cNvSpPr txBox="1"/>
          <p:nvPr/>
        </p:nvSpPr>
        <p:spPr>
          <a:xfrm>
            <a:off x="923350" y="2648625"/>
            <a:ext cx="2901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300">
                <a:solidFill>
                  <a:schemeClr val="dk1"/>
                </a:solidFill>
                <a:latin typeface="Calibri"/>
                <a:ea typeface="Calibri"/>
                <a:cs typeface="Calibri"/>
                <a:sym typeface="Calibri"/>
              </a:rPr>
              <a:t>學生人數百分比率</a:t>
            </a:r>
            <a:endParaRPr sz="13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54" name="Shape 354"/>
        <p:cNvGrpSpPr/>
        <p:nvPr/>
      </p:nvGrpSpPr>
      <p:grpSpPr>
        <a:xfrm>
          <a:off x="0" y="0"/>
          <a:ext cx="0" cy="0"/>
          <a:chOff x="0" y="0"/>
          <a:chExt cx="0" cy="0"/>
        </a:xfrm>
      </p:grpSpPr>
      <p:grpSp>
        <p:nvGrpSpPr>
          <p:cNvPr id="355" name="Google Shape;355;g3757f4e055c_0_801"/>
          <p:cNvGrpSpPr/>
          <p:nvPr/>
        </p:nvGrpSpPr>
        <p:grpSpPr>
          <a:xfrm>
            <a:off x="276213" y="251313"/>
            <a:ext cx="11648916" cy="6355379"/>
            <a:chOff x="0" y="0"/>
            <a:chExt cx="13190936" cy="8584869"/>
          </a:xfrm>
        </p:grpSpPr>
        <p:sp>
          <p:nvSpPr>
            <p:cNvPr id="356" name="Google Shape;356;g3757f4e055c_0_80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g3757f4e055c_0_80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g3757f4e055c_0_80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59" name="Google Shape;359;g3757f4e055c_0_801"/>
          <p:cNvPicPr preferRelativeResize="0"/>
          <p:nvPr/>
        </p:nvPicPr>
        <p:blipFill>
          <a:blip r:embed="rId3">
            <a:alphaModFix/>
          </a:blip>
          <a:stretch>
            <a:fillRect/>
          </a:stretch>
        </p:blipFill>
        <p:spPr>
          <a:xfrm>
            <a:off x="857999" y="974000"/>
            <a:ext cx="9375923" cy="5342625"/>
          </a:xfrm>
          <a:prstGeom prst="rect">
            <a:avLst/>
          </a:prstGeom>
          <a:noFill/>
          <a:ln>
            <a:noFill/>
          </a:ln>
        </p:spPr>
      </p:pic>
      <p:sp>
        <p:nvSpPr>
          <p:cNvPr id="360" name="Google Shape;360;g3757f4e055c_0_801"/>
          <p:cNvSpPr txBox="1"/>
          <p:nvPr/>
        </p:nvSpPr>
        <p:spPr>
          <a:xfrm>
            <a:off x="8485750" y="5311500"/>
            <a:ext cx="3266400" cy="747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zh-TW" sz="1700">
                <a:solidFill>
                  <a:srgbClr val="002060"/>
                </a:solidFill>
                <a:latin typeface="Calibri"/>
                <a:ea typeface="Calibri"/>
                <a:cs typeface="Calibri"/>
                <a:sym typeface="Calibri"/>
              </a:rPr>
              <a:t>non_THSD N: 191766 (TALP users)</a:t>
            </a:r>
            <a:endParaRPr sz="1700">
              <a:solidFill>
                <a:srgbClr val="002060"/>
              </a:solidFill>
              <a:latin typeface="Calibri"/>
              <a:ea typeface="Calibri"/>
              <a:cs typeface="Calibri"/>
              <a:sym typeface="Calibri"/>
            </a:endParaRPr>
          </a:p>
          <a:p>
            <a:pPr indent="0" lvl="0" marL="0" rtl="0" algn="l">
              <a:lnSpc>
                <a:spcPct val="115000"/>
              </a:lnSpc>
              <a:spcBef>
                <a:spcPts val="0"/>
              </a:spcBef>
              <a:spcAft>
                <a:spcPts val="0"/>
              </a:spcAft>
              <a:buNone/>
            </a:pPr>
            <a:r>
              <a:rPr lang="zh-TW" sz="1700">
                <a:solidFill>
                  <a:srgbClr val="002060"/>
                </a:solidFill>
                <a:latin typeface="Calibri"/>
                <a:ea typeface="Calibri"/>
                <a:cs typeface="Calibri"/>
                <a:sym typeface="Calibri"/>
              </a:rPr>
              <a:t>THSD N:6175 (With record in TALP)</a:t>
            </a:r>
            <a:endParaRPr sz="2000">
              <a:solidFill>
                <a:schemeClr val="dk1"/>
              </a:solidFill>
              <a:latin typeface="Calibri"/>
              <a:ea typeface="Calibri"/>
              <a:cs typeface="Calibri"/>
              <a:sym typeface="Calibri"/>
            </a:endParaRPr>
          </a:p>
        </p:txBody>
      </p:sp>
      <p:cxnSp>
        <p:nvCxnSpPr>
          <p:cNvPr id="361" name="Google Shape;361;g3757f4e055c_0_801"/>
          <p:cNvCxnSpPr/>
          <p:nvPr/>
        </p:nvCxnSpPr>
        <p:spPr>
          <a:xfrm>
            <a:off x="5975150" y="1098850"/>
            <a:ext cx="0" cy="4567800"/>
          </a:xfrm>
          <a:prstGeom prst="straightConnector1">
            <a:avLst/>
          </a:prstGeom>
          <a:noFill/>
          <a:ln cap="flat" cmpd="sng" w="19050">
            <a:solidFill>
              <a:schemeClr val="dk2"/>
            </a:solidFill>
            <a:prstDash val="dash"/>
            <a:round/>
            <a:headEnd len="med" w="med" type="none"/>
            <a:tailEnd len="med" w="med" type="none"/>
          </a:ln>
        </p:spPr>
      </p:cxnSp>
      <p:sp>
        <p:nvSpPr>
          <p:cNvPr id="362" name="Google Shape;362;g3757f4e055c_0_801"/>
          <p:cNvSpPr/>
          <p:nvPr/>
        </p:nvSpPr>
        <p:spPr>
          <a:xfrm>
            <a:off x="8011900" y="1175050"/>
            <a:ext cx="3715200" cy="1247400"/>
          </a:xfrm>
          <a:prstGeom prst="wedgeRoundRectCallout">
            <a:avLst>
              <a:gd fmla="val -69094" name="adj1"/>
              <a:gd fmla="val 23452"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參加THSD計畫的學生，</a:t>
            </a:r>
            <a:endParaRPr sz="1900">
              <a:solidFill>
                <a:schemeClr val="dk1"/>
              </a:solidFill>
              <a:latin typeface="Calibri"/>
              <a:ea typeface="Calibri"/>
              <a:cs typeface="Calibri"/>
              <a:sym typeface="Calibri"/>
            </a:endParaRPr>
          </a:p>
          <a:p>
            <a:pPr indent="0" lvl="0" marL="0" rtl="0" algn="l">
              <a:spcBef>
                <a:spcPts val="0"/>
              </a:spcBef>
              <a:spcAft>
                <a:spcPts val="0"/>
              </a:spcAft>
              <a:buNone/>
            </a:pPr>
            <a:r>
              <a:rPr lang="zh-TW" sz="1900">
                <a:solidFill>
                  <a:schemeClr val="dk1"/>
                </a:solidFill>
                <a:latin typeface="Calibri"/>
                <a:ea typeface="Calibri"/>
                <a:cs typeface="Calibri"/>
                <a:sym typeface="Calibri"/>
              </a:rPr>
              <a:t>於</a:t>
            </a:r>
            <a:r>
              <a:rPr lang="zh-TW" sz="1900">
                <a:solidFill>
                  <a:srgbClr val="FF0000"/>
                </a:solidFill>
                <a:latin typeface="Calibri"/>
                <a:ea typeface="Calibri"/>
                <a:cs typeface="Calibri"/>
                <a:sym typeface="Calibri"/>
              </a:rPr>
              <a:t>課後時間</a:t>
            </a:r>
            <a:r>
              <a:rPr lang="zh-TW" sz="1900">
                <a:solidFill>
                  <a:schemeClr val="dk1"/>
                </a:solidFill>
                <a:latin typeface="Calibri"/>
                <a:ea typeface="Calibri"/>
                <a:cs typeface="Calibri"/>
                <a:sym typeface="Calibri"/>
              </a:rPr>
              <a:t>使用因材網學習時長明顯高於未參加計畫的學生</a:t>
            </a:r>
            <a:endParaRPr>
              <a:latin typeface="Calibri"/>
              <a:ea typeface="Calibri"/>
              <a:cs typeface="Calibri"/>
              <a:sym typeface="Calibri"/>
            </a:endParaRPr>
          </a:p>
        </p:txBody>
      </p:sp>
      <p:cxnSp>
        <p:nvCxnSpPr>
          <p:cNvPr id="363" name="Google Shape;363;g3757f4e055c_0_801"/>
          <p:cNvCxnSpPr/>
          <p:nvPr/>
        </p:nvCxnSpPr>
        <p:spPr>
          <a:xfrm>
            <a:off x="7454050" y="1098850"/>
            <a:ext cx="0" cy="4567800"/>
          </a:xfrm>
          <a:prstGeom prst="straightConnector1">
            <a:avLst/>
          </a:prstGeom>
          <a:noFill/>
          <a:ln cap="flat" cmpd="sng" w="19050">
            <a:solidFill>
              <a:schemeClr val="dk2"/>
            </a:solidFill>
            <a:prstDash val="dash"/>
            <a:round/>
            <a:headEnd len="med" w="med" type="none"/>
            <a:tailEnd len="med" w="med" type="none"/>
          </a:ln>
        </p:spPr>
      </p:cxnSp>
      <p:sp>
        <p:nvSpPr>
          <p:cNvPr id="364" name="Google Shape;364;g3757f4e055c_0_801"/>
          <p:cNvSpPr txBox="1"/>
          <p:nvPr/>
        </p:nvSpPr>
        <p:spPr>
          <a:xfrm>
            <a:off x="3476550" y="6224250"/>
            <a:ext cx="2876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800">
                <a:solidFill>
                  <a:schemeClr val="dk1"/>
                </a:solidFill>
                <a:latin typeface="Calibri"/>
                <a:ea typeface="Calibri"/>
                <a:cs typeface="Calibri"/>
                <a:sym typeface="Calibri"/>
              </a:rPr>
              <a:t>開始使用的時間(0時-23時)</a:t>
            </a:r>
            <a:endParaRPr b="1" sz="1800">
              <a:solidFill>
                <a:schemeClr val="dk1"/>
              </a:solidFill>
              <a:latin typeface="Calibri"/>
              <a:ea typeface="Calibri"/>
              <a:cs typeface="Calibri"/>
              <a:sym typeface="Calibri"/>
            </a:endParaRPr>
          </a:p>
        </p:txBody>
      </p:sp>
      <p:sp>
        <p:nvSpPr>
          <p:cNvPr id="365" name="Google Shape;365;g3757f4e055c_0_801"/>
          <p:cNvSpPr txBox="1"/>
          <p:nvPr/>
        </p:nvSpPr>
        <p:spPr>
          <a:xfrm>
            <a:off x="8485750" y="5921200"/>
            <a:ext cx="2938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200">
                <a:solidFill>
                  <a:schemeClr val="dk1"/>
                </a:solidFill>
                <a:latin typeface="Calibri"/>
                <a:ea typeface="Calibri"/>
                <a:cs typeface="Calibri"/>
                <a:sym typeface="Calibri"/>
              </a:rPr>
              <a:t>未參加THSD使用因材網學生：191,766人</a:t>
            </a:r>
            <a:endParaRPr b="1" sz="1200">
              <a:solidFill>
                <a:schemeClr val="dk1"/>
              </a:solidFill>
              <a:latin typeface="Calibri"/>
              <a:ea typeface="Calibri"/>
              <a:cs typeface="Calibri"/>
              <a:sym typeface="Calibri"/>
            </a:endParaRPr>
          </a:p>
          <a:p>
            <a:pPr indent="0" lvl="0" marL="0" rtl="0" algn="l">
              <a:spcBef>
                <a:spcPts val="0"/>
              </a:spcBef>
              <a:spcAft>
                <a:spcPts val="0"/>
              </a:spcAft>
              <a:buNone/>
            </a:pPr>
            <a:r>
              <a:rPr b="1" lang="zh-TW" sz="1200">
                <a:solidFill>
                  <a:schemeClr val="dk1"/>
                </a:solidFill>
                <a:latin typeface="Calibri"/>
                <a:ea typeface="Calibri"/>
                <a:cs typeface="Calibri"/>
                <a:sym typeface="Calibri"/>
              </a:rPr>
              <a:t>參加THSD使用因材網學生：6,175人</a:t>
            </a:r>
            <a:endParaRPr b="1" sz="1200">
              <a:solidFill>
                <a:schemeClr val="dk1"/>
              </a:solidFill>
              <a:latin typeface="Calibri"/>
              <a:ea typeface="Calibri"/>
              <a:cs typeface="Calibri"/>
              <a:sym typeface="Calibri"/>
            </a:endParaRPr>
          </a:p>
        </p:txBody>
      </p:sp>
      <p:sp>
        <p:nvSpPr>
          <p:cNvPr id="366" name="Google Shape;366;g3757f4e055c_0_801"/>
          <p:cNvSpPr txBox="1"/>
          <p:nvPr/>
        </p:nvSpPr>
        <p:spPr>
          <a:xfrm>
            <a:off x="9907600" y="3307625"/>
            <a:ext cx="1315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200">
                <a:solidFill>
                  <a:schemeClr val="dk1"/>
                </a:solidFill>
                <a:latin typeface="Calibri"/>
                <a:ea typeface="Calibri"/>
                <a:cs typeface="Calibri"/>
                <a:sym typeface="Calibri"/>
              </a:rPr>
              <a:t>未參加THSD計畫</a:t>
            </a:r>
            <a:endParaRPr b="1" sz="1200">
              <a:solidFill>
                <a:schemeClr val="dk1"/>
              </a:solidFill>
              <a:latin typeface="Calibri"/>
              <a:ea typeface="Calibri"/>
              <a:cs typeface="Calibri"/>
              <a:sym typeface="Calibri"/>
            </a:endParaRPr>
          </a:p>
        </p:txBody>
      </p:sp>
      <p:sp>
        <p:nvSpPr>
          <p:cNvPr id="367" name="Google Shape;367;g3757f4e055c_0_801"/>
          <p:cNvSpPr txBox="1"/>
          <p:nvPr/>
        </p:nvSpPr>
        <p:spPr>
          <a:xfrm>
            <a:off x="9432600" y="3618550"/>
            <a:ext cx="1557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200">
                <a:solidFill>
                  <a:schemeClr val="dk1"/>
                </a:solidFill>
                <a:latin typeface="Calibri"/>
                <a:ea typeface="Calibri"/>
                <a:cs typeface="Calibri"/>
                <a:sym typeface="Calibri"/>
              </a:rPr>
              <a:t>參加THSD計畫學生</a:t>
            </a:r>
            <a:endParaRPr b="1" sz="1200">
              <a:solidFill>
                <a:schemeClr val="dk1"/>
              </a:solidFill>
              <a:latin typeface="Calibri"/>
              <a:ea typeface="Calibri"/>
              <a:cs typeface="Calibri"/>
              <a:sym typeface="Calibri"/>
            </a:endParaRPr>
          </a:p>
        </p:txBody>
      </p:sp>
      <p:sp>
        <p:nvSpPr>
          <p:cNvPr id="368" name="Google Shape;368;g3757f4e055c_0_801"/>
          <p:cNvSpPr txBox="1"/>
          <p:nvPr/>
        </p:nvSpPr>
        <p:spPr>
          <a:xfrm>
            <a:off x="521925" y="2033075"/>
            <a:ext cx="436800" cy="280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平均停留時長︵小時︶</a:t>
            </a:r>
            <a:endParaRPr sz="1700">
              <a:solidFill>
                <a:schemeClr val="dk1"/>
              </a:solidFill>
              <a:latin typeface="Calibri"/>
              <a:ea typeface="Calibri"/>
              <a:cs typeface="Calibri"/>
              <a:sym typeface="Calibri"/>
            </a:endParaRPr>
          </a:p>
        </p:txBody>
      </p:sp>
      <p:sp>
        <p:nvSpPr>
          <p:cNvPr id="369" name="Google Shape;369;g3757f4e055c_0_801"/>
          <p:cNvSpPr txBox="1"/>
          <p:nvPr/>
        </p:nvSpPr>
        <p:spPr>
          <a:xfrm>
            <a:off x="276225" y="392200"/>
            <a:ext cx="11580900" cy="692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300">
                <a:solidFill>
                  <a:schemeClr val="dk1"/>
                </a:solidFill>
              </a:rPr>
              <a:t>THSD計畫有效引導學生於課後自主學習-延續學習時間增加</a:t>
            </a:r>
            <a:endParaRPr sz="33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74" name="Shape 374"/>
        <p:cNvGrpSpPr/>
        <p:nvPr/>
      </p:nvGrpSpPr>
      <p:grpSpPr>
        <a:xfrm>
          <a:off x="0" y="0"/>
          <a:ext cx="0" cy="0"/>
          <a:chOff x="0" y="0"/>
          <a:chExt cx="0" cy="0"/>
        </a:xfrm>
      </p:grpSpPr>
      <p:grpSp>
        <p:nvGrpSpPr>
          <p:cNvPr id="375" name="Google Shape;375;g3757f4e055c_0_820"/>
          <p:cNvGrpSpPr/>
          <p:nvPr/>
        </p:nvGrpSpPr>
        <p:grpSpPr>
          <a:xfrm>
            <a:off x="276213" y="251313"/>
            <a:ext cx="11648916" cy="6355379"/>
            <a:chOff x="0" y="0"/>
            <a:chExt cx="13190936" cy="8584869"/>
          </a:xfrm>
        </p:grpSpPr>
        <p:sp>
          <p:nvSpPr>
            <p:cNvPr id="376" name="Google Shape;376;g3757f4e055c_0_820"/>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g3757f4e055c_0_820"/>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 name="Google Shape;378;g3757f4e055c_0_820"/>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79" name="Google Shape;379;g3757f4e055c_0_820"/>
          <p:cNvPicPr preferRelativeResize="0"/>
          <p:nvPr/>
        </p:nvPicPr>
        <p:blipFill>
          <a:blip r:embed="rId3">
            <a:alphaModFix/>
          </a:blip>
          <a:stretch>
            <a:fillRect/>
          </a:stretch>
        </p:blipFill>
        <p:spPr>
          <a:xfrm>
            <a:off x="491625" y="1101649"/>
            <a:ext cx="11208750" cy="5429251"/>
          </a:xfrm>
          <a:prstGeom prst="rect">
            <a:avLst/>
          </a:prstGeom>
          <a:noFill/>
          <a:ln>
            <a:noFill/>
          </a:ln>
        </p:spPr>
      </p:pic>
      <p:sp>
        <p:nvSpPr>
          <p:cNvPr id="380" name="Google Shape;380;g3757f4e055c_0_820"/>
          <p:cNvSpPr txBox="1"/>
          <p:nvPr/>
        </p:nvSpPr>
        <p:spPr>
          <a:xfrm>
            <a:off x="830850" y="456225"/>
            <a:ext cx="10530300" cy="692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300">
                <a:solidFill>
                  <a:srgbClr val="595959"/>
                </a:solidFill>
              </a:rPr>
              <a:t>參加THSD計畫對學生學習成效提升的效果更好</a:t>
            </a:r>
            <a:endParaRPr sz="1500">
              <a:solidFill>
                <a:schemeClr val="dk1"/>
              </a:solidFill>
              <a:latin typeface="Calibri"/>
              <a:ea typeface="Calibri"/>
              <a:cs typeface="Calibri"/>
              <a:sym typeface="Calibri"/>
            </a:endParaRPr>
          </a:p>
        </p:txBody>
      </p:sp>
      <p:sp>
        <p:nvSpPr>
          <p:cNvPr id="381" name="Google Shape;381;g3757f4e055c_0_820"/>
          <p:cNvSpPr/>
          <p:nvPr/>
        </p:nvSpPr>
        <p:spPr>
          <a:xfrm>
            <a:off x="5023650" y="1396450"/>
            <a:ext cx="6676800" cy="963000"/>
          </a:xfrm>
          <a:prstGeom prst="wedgeRoundRectCallout">
            <a:avLst>
              <a:gd fmla="val -61888" name="adj1"/>
              <a:gd fmla="val 32199" name="adj2"/>
              <a:gd fmla="val 0" name="adj3"/>
            </a:avLst>
          </a:prstGeom>
          <a:solidFill>
            <a:srgbClr val="FBEAD1"/>
          </a:solidFill>
          <a:ln cap="flat" cmpd="sng" w="9525">
            <a:solidFill>
              <a:schemeClr val="lt2"/>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zh-TW" sz="1900">
                <a:solidFill>
                  <a:schemeClr val="dk1"/>
                </a:solidFill>
                <a:latin typeface="Calibri"/>
                <a:ea typeface="Calibri"/>
                <a:cs typeface="Calibri"/>
                <a:sym typeface="Calibri"/>
              </a:rPr>
              <a:t>對比不同學科使用因材網學習時間在4小時以上的學生發現，</a:t>
            </a:r>
            <a:r>
              <a:rPr b="1" lang="zh-TW" sz="1900">
                <a:solidFill>
                  <a:srgbClr val="FF0000"/>
                </a:solidFill>
                <a:latin typeface="Calibri"/>
                <a:ea typeface="Calibri"/>
                <a:cs typeface="Calibri"/>
                <a:sym typeface="Calibri"/>
              </a:rPr>
              <a:t>參與THSD計畫的學生提升效果都高於未參與計畫的學生</a:t>
            </a:r>
            <a:r>
              <a:rPr lang="zh-TW" sz="1900">
                <a:solidFill>
                  <a:schemeClr val="dk1"/>
                </a:solidFill>
                <a:latin typeface="Calibri"/>
                <a:ea typeface="Calibri"/>
                <a:cs typeface="Calibri"/>
                <a:sym typeface="Calibri"/>
              </a:rPr>
              <a:t>。</a:t>
            </a:r>
            <a:endParaRPr>
              <a:latin typeface="Calibri"/>
              <a:ea typeface="Calibri"/>
              <a:cs typeface="Calibri"/>
              <a:sym typeface="Calibri"/>
            </a:endParaRPr>
          </a:p>
        </p:txBody>
      </p:sp>
      <p:sp>
        <p:nvSpPr>
          <p:cNvPr id="382" name="Google Shape;382;g3757f4e055c_0_820"/>
          <p:cNvSpPr txBox="1"/>
          <p:nvPr/>
        </p:nvSpPr>
        <p:spPr>
          <a:xfrm>
            <a:off x="830850" y="2479525"/>
            <a:ext cx="290100" cy="23859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300">
                <a:solidFill>
                  <a:schemeClr val="dk1"/>
                </a:solidFill>
                <a:latin typeface="Calibri"/>
                <a:ea typeface="Calibri"/>
                <a:cs typeface="Calibri"/>
                <a:sym typeface="Calibri"/>
              </a:rPr>
              <a:t>2025篩選測驗通過率</a:t>
            </a:r>
            <a:endParaRPr sz="13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86" name="Shape 386"/>
        <p:cNvGrpSpPr/>
        <p:nvPr/>
      </p:nvGrpSpPr>
      <p:grpSpPr>
        <a:xfrm>
          <a:off x="0" y="0"/>
          <a:ext cx="0" cy="0"/>
          <a:chOff x="0" y="0"/>
          <a:chExt cx="0" cy="0"/>
        </a:xfrm>
      </p:grpSpPr>
      <p:pic>
        <p:nvPicPr>
          <p:cNvPr id="387" name="Google Shape;387;g3757f4e055c_0_832"/>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388" name="Google Shape;388;g3757f4e055c_0_832"/>
          <p:cNvSpPr txBox="1"/>
          <p:nvPr>
            <p:ph type="title"/>
          </p:nvPr>
        </p:nvSpPr>
        <p:spPr>
          <a:xfrm>
            <a:off x="838200" y="2832900"/>
            <a:ext cx="10515600" cy="11922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E937B"/>
              </a:buClr>
              <a:buSzPts val="6600"/>
              <a:buFont typeface="Microsoft JhengHei"/>
              <a:buNone/>
            </a:pPr>
            <a:r>
              <a:rPr b="1" lang="zh-TW" sz="6600">
                <a:solidFill>
                  <a:srgbClr val="0E937B"/>
                </a:solidFill>
                <a:latin typeface="Microsoft JhengHei"/>
                <a:ea typeface="Microsoft JhengHei"/>
                <a:cs typeface="Microsoft JhengHei"/>
                <a:sym typeface="Microsoft JhengHei"/>
              </a:rPr>
              <a:t>BYOD &amp; THSD學校做法</a:t>
            </a:r>
            <a:endParaRPr/>
          </a:p>
        </p:txBody>
      </p:sp>
      <p:sp>
        <p:nvSpPr>
          <p:cNvPr id="389" name="Google Shape;389;g3757f4e055c_0_83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93" name="Shape 393"/>
        <p:cNvGrpSpPr/>
        <p:nvPr/>
      </p:nvGrpSpPr>
      <p:grpSpPr>
        <a:xfrm>
          <a:off x="0" y="0"/>
          <a:ext cx="0" cy="0"/>
          <a:chOff x="0" y="0"/>
          <a:chExt cx="0" cy="0"/>
        </a:xfrm>
      </p:grpSpPr>
      <p:grpSp>
        <p:nvGrpSpPr>
          <p:cNvPr id="394" name="Google Shape;394;g3757f4e055c_0_838"/>
          <p:cNvGrpSpPr/>
          <p:nvPr/>
        </p:nvGrpSpPr>
        <p:grpSpPr>
          <a:xfrm>
            <a:off x="921462" y="206926"/>
            <a:ext cx="10622661" cy="6355379"/>
            <a:chOff x="0" y="0"/>
            <a:chExt cx="13190936" cy="8584869"/>
          </a:xfrm>
        </p:grpSpPr>
        <p:sp>
          <p:nvSpPr>
            <p:cNvPr id="395" name="Google Shape;395;g3757f4e055c_0_83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g3757f4e055c_0_83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g3757f4e055c_0_83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8" name="Google Shape;398;g3757f4e055c_0_838"/>
          <p:cNvSpPr txBox="1"/>
          <p:nvPr>
            <p:ph type="ctrTitle"/>
          </p:nvPr>
        </p:nvSpPr>
        <p:spPr>
          <a:xfrm>
            <a:off x="4184400" y="313950"/>
            <a:ext cx="4152600" cy="9081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宜蘭蘇澳國小</a:t>
            </a:r>
            <a:endParaRPr b="1" sz="4800">
              <a:latin typeface="Microsoft JhengHei"/>
              <a:ea typeface="Microsoft JhengHei"/>
              <a:cs typeface="Microsoft JhengHei"/>
              <a:sym typeface="Microsoft JhengHei"/>
            </a:endParaRPr>
          </a:p>
        </p:txBody>
      </p:sp>
      <p:sp>
        <p:nvSpPr>
          <p:cNvPr id="399" name="Google Shape;399;g3757f4e055c_0_838"/>
          <p:cNvSpPr txBox="1"/>
          <p:nvPr/>
        </p:nvSpPr>
        <p:spPr>
          <a:xfrm>
            <a:off x="1364100" y="1080075"/>
            <a:ext cx="9793200" cy="526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1. 合作模式：</a:t>
            </a:r>
            <a:r>
              <a:rPr b="0" i="0" lang="zh-TW" sz="3000" u="none" cap="none" strike="noStrike">
                <a:solidFill>
                  <a:schemeClr val="dk1"/>
                </a:solidFill>
                <a:latin typeface="Calibri"/>
                <a:ea typeface="Calibri"/>
                <a:cs typeface="Calibri"/>
                <a:sym typeface="Calibri"/>
              </a:rPr>
              <a:t>邀請家長一同組成</a:t>
            </a:r>
            <a:r>
              <a:rPr b="1" i="0" lang="zh-TW" sz="3000" u="none" cap="none" strike="noStrike">
                <a:solidFill>
                  <a:srgbClr val="E06666"/>
                </a:solidFill>
                <a:latin typeface="Calibri"/>
                <a:ea typeface="Calibri"/>
                <a:cs typeface="Calibri"/>
                <a:sym typeface="Calibri"/>
              </a:rPr>
              <a:t>數位學習家庭</a:t>
            </a:r>
            <a:r>
              <a:rPr b="0" i="0" lang="zh-TW" sz="3000" u="none" cap="none" strike="noStrike">
                <a:solidFill>
                  <a:schemeClr val="dk1"/>
                </a:solidFill>
                <a:latin typeface="Calibri"/>
                <a:ea typeface="Calibri"/>
                <a:cs typeface="Calibri"/>
                <a:sym typeface="Calibri"/>
              </a:rPr>
              <a:t>。</a:t>
            </a:r>
            <a:endParaRPr b="1"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2. 諮詢模式</a:t>
            </a:r>
            <a:r>
              <a:rPr b="0" i="0" lang="zh-TW" sz="3000" u="none" cap="none" strike="noStrike">
                <a:solidFill>
                  <a:srgbClr val="008080"/>
                </a:solidFill>
                <a:latin typeface="Calibri"/>
                <a:ea typeface="Calibri"/>
                <a:cs typeface="Calibri"/>
                <a:sym typeface="Calibri"/>
              </a:rPr>
              <a:t>：</a:t>
            </a:r>
            <a:r>
              <a:rPr b="0" i="0" lang="zh-TW" sz="3000" u="none" cap="none" strike="noStrike">
                <a:solidFill>
                  <a:schemeClr val="dk1"/>
                </a:solidFill>
                <a:latin typeface="Calibri"/>
                <a:ea typeface="Calibri"/>
                <a:cs typeface="Calibri"/>
                <a:sym typeface="Calibri"/>
              </a:rPr>
              <a:t>建立</a:t>
            </a:r>
            <a:r>
              <a:rPr b="1" i="0" lang="zh-TW" sz="3000" u="none" cap="none" strike="noStrike">
                <a:solidFill>
                  <a:schemeClr val="dk1"/>
                </a:solidFill>
                <a:latin typeface="Calibri"/>
                <a:ea typeface="Calibri"/>
                <a:cs typeface="Calibri"/>
                <a:sym typeface="Calibri"/>
              </a:rPr>
              <a:t>Line群</a:t>
            </a:r>
            <a:r>
              <a:rPr b="0" i="0" lang="zh-TW" sz="3000" u="none" cap="none" strike="noStrike">
                <a:solidFill>
                  <a:schemeClr val="dk1"/>
                </a:solidFill>
                <a:latin typeface="Calibri"/>
                <a:ea typeface="Calibri"/>
                <a:cs typeface="Calibri"/>
                <a:sym typeface="Calibri"/>
              </a:rPr>
              <a:t>、</a:t>
            </a:r>
            <a:r>
              <a:rPr b="1" i="0" lang="zh-TW" sz="3000" u="none" cap="none" strike="noStrike">
                <a:solidFill>
                  <a:schemeClr val="dk1"/>
                </a:solidFill>
                <a:latin typeface="Calibri"/>
                <a:ea typeface="Calibri"/>
                <a:cs typeface="Calibri"/>
                <a:sym typeface="Calibri"/>
              </a:rPr>
              <a:t>FB社群</a:t>
            </a:r>
            <a:r>
              <a:rPr b="0" i="0" lang="zh-TW" sz="3000" u="none" cap="none" strike="noStrike">
                <a:solidFill>
                  <a:schemeClr val="dk1"/>
                </a:solidFill>
                <a:latin typeface="Calibri"/>
                <a:ea typeface="Calibri"/>
                <a:cs typeface="Calibri"/>
                <a:sym typeface="Calibri"/>
              </a:rPr>
              <a:t>、</a:t>
            </a:r>
            <a:r>
              <a:rPr b="1" i="0" lang="zh-TW" sz="3000" u="none" cap="none" strike="noStrike">
                <a:solidFill>
                  <a:schemeClr val="dk1"/>
                </a:solidFill>
                <a:latin typeface="Calibri"/>
                <a:ea typeface="Calibri"/>
                <a:cs typeface="Calibri"/>
                <a:sym typeface="Calibri"/>
              </a:rPr>
              <a:t>家長大學伴</a:t>
            </a:r>
            <a:r>
              <a:rPr b="0" i="0" lang="zh-TW" sz="3000" u="none" cap="none" strike="noStrike">
                <a:solidFill>
                  <a:schemeClr val="dk1"/>
                </a:solidFill>
                <a:latin typeface="Calibri"/>
                <a:ea typeface="Calibri"/>
                <a:cs typeface="Calibri"/>
                <a:sym typeface="Calibri"/>
              </a:rPr>
              <a:t>等。</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3.</a:t>
            </a:r>
            <a:r>
              <a:rPr b="0" i="0" lang="zh-TW" sz="3000" u="none" cap="none" strike="noStrike">
                <a:solidFill>
                  <a:srgbClr val="008080"/>
                </a:solidFill>
                <a:latin typeface="Calibri"/>
                <a:ea typeface="Calibri"/>
                <a:cs typeface="Calibri"/>
                <a:sym typeface="Calibri"/>
              </a:rPr>
              <a:t> </a:t>
            </a:r>
            <a:r>
              <a:rPr b="1" i="0" lang="zh-TW" sz="3000" u="none" cap="none" strike="noStrike">
                <a:solidFill>
                  <a:srgbClr val="008080"/>
                </a:solidFill>
                <a:latin typeface="Calibri"/>
                <a:ea typeface="Calibri"/>
                <a:cs typeface="Calibri"/>
                <a:sym typeface="Calibri"/>
              </a:rPr>
              <a:t>輔助模式</a:t>
            </a:r>
            <a:r>
              <a:rPr b="0" i="0" lang="zh-TW" sz="3000" u="none" cap="none" strike="noStrike">
                <a:solidFill>
                  <a:srgbClr val="008080"/>
                </a:solidFill>
                <a:latin typeface="Calibri"/>
                <a:ea typeface="Calibri"/>
                <a:cs typeface="Calibri"/>
                <a:sym typeface="Calibri"/>
              </a:rPr>
              <a:t>：</a:t>
            </a:r>
            <a:endParaRPr b="0" i="0" sz="3000" u="none" cap="none" strike="noStrike">
              <a:solidFill>
                <a:srgbClr val="008080"/>
              </a:solidFill>
              <a:latin typeface="Calibri"/>
              <a:ea typeface="Calibri"/>
              <a:cs typeface="Calibri"/>
              <a:sym typeface="Calibri"/>
            </a:endParaRPr>
          </a:p>
          <a:p>
            <a:pPr indent="-540000" lvl="0" marL="809999" marR="0" rtl="0" algn="l">
              <a:lnSpc>
                <a:spcPct val="100000"/>
              </a:lnSpc>
              <a:spcBef>
                <a:spcPts val="0"/>
              </a:spcBef>
              <a:spcAft>
                <a:spcPts val="0"/>
              </a:spcAft>
              <a:buClr>
                <a:srgbClr val="000000"/>
              </a:buClr>
              <a:buSzPts val="3000"/>
              <a:buFont typeface="Arial"/>
              <a:buNone/>
            </a:pPr>
            <a:r>
              <a:rPr b="0" i="0" lang="zh-TW" sz="3000" u="none" cap="none" strike="noStrike">
                <a:solidFill>
                  <a:schemeClr val="dk1"/>
                </a:solidFill>
                <a:latin typeface="Calibri"/>
                <a:ea typeface="Calibri"/>
                <a:cs typeface="Calibri"/>
                <a:sym typeface="Calibri"/>
              </a:rPr>
              <a:t>(1) 定期辦理</a:t>
            </a:r>
            <a:r>
              <a:rPr b="1" i="0" lang="zh-TW" sz="3000" u="none" cap="none" strike="noStrike">
                <a:solidFill>
                  <a:srgbClr val="E06666"/>
                </a:solidFill>
                <a:latin typeface="Calibri"/>
                <a:ea typeface="Calibri"/>
                <a:cs typeface="Calibri"/>
                <a:sym typeface="Calibri"/>
              </a:rPr>
              <a:t>校內家長研習</a:t>
            </a:r>
            <a:r>
              <a:rPr b="0" i="0" lang="zh-TW" sz="3000" u="none" cap="none" strike="noStrike">
                <a:solidFill>
                  <a:schemeClr val="dk1"/>
                </a:solidFill>
                <a:latin typeface="Calibri"/>
                <a:ea typeface="Calibri"/>
                <a:cs typeface="Calibri"/>
                <a:sym typeface="Calibri"/>
              </a:rPr>
              <a:t>，邀請家長及孩子一同參與並實地操作。</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0" i="0" lang="zh-TW" sz="3000" u="none" cap="none" strike="noStrike">
                <a:solidFill>
                  <a:schemeClr val="dk1"/>
                </a:solidFill>
                <a:latin typeface="Calibri"/>
                <a:ea typeface="Calibri"/>
                <a:cs typeface="Calibri"/>
                <a:sym typeface="Calibri"/>
              </a:rPr>
              <a:t>   (2) </a:t>
            </a:r>
            <a:r>
              <a:rPr b="1" i="0" lang="zh-TW" sz="3000" u="none" cap="none" strike="noStrike">
                <a:solidFill>
                  <a:srgbClr val="E06666"/>
                </a:solidFill>
                <a:latin typeface="Calibri"/>
                <a:ea typeface="Calibri"/>
                <a:cs typeface="Calibri"/>
                <a:sym typeface="Calibri"/>
              </a:rPr>
              <a:t>善用Line群</a:t>
            </a:r>
            <a:r>
              <a:rPr b="0" i="0" lang="zh-TW" sz="3000" u="none" cap="none" strike="noStrike">
                <a:solidFill>
                  <a:schemeClr val="dk1"/>
                </a:solidFill>
                <a:latin typeface="Calibri"/>
                <a:ea typeface="Calibri"/>
                <a:cs typeface="Calibri"/>
                <a:sym typeface="Calibri"/>
              </a:rPr>
              <a:t>公告資訊、供家長即時提問及回報問題。</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4. 分享模式：</a:t>
            </a:r>
            <a:endParaRPr b="1" i="0" sz="3000" u="none" cap="none" strike="noStrike">
              <a:solidFill>
                <a:srgbClr val="008080"/>
              </a:solidFill>
              <a:latin typeface="Calibri"/>
              <a:ea typeface="Calibri"/>
              <a:cs typeface="Calibri"/>
              <a:sym typeface="Calibri"/>
            </a:endParaRPr>
          </a:p>
          <a:p>
            <a:pPr indent="0" lvl="0" marL="269999" marR="0" rtl="0" algn="l">
              <a:lnSpc>
                <a:spcPct val="100000"/>
              </a:lnSpc>
              <a:spcBef>
                <a:spcPts val="0"/>
              </a:spcBef>
              <a:spcAft>
                <a:spcPts val="0"/>
              </a:spcAft>
              <a:buClr>
                <a:srgbClr val="000000"/>
              </a:buClr>
              <a:buSzPts val="3000"/>
              <a:buFont typeface="Arial"/>
              <a:buNone/>
            </a:pPr>
            <a:r>
              <a:rPr b="0" i="0" lang="zh-TW" sz="3000" u="none" cap="none" strike="noStrike">
                <a:solidFill>
                  <a:schemeClr val="dk1"/>
                </a:solidFill>
                <a:latin typeface="Calibri"/>
                <a:ea typeface="Calibri"/>
                <a:cs typeface="Calibri"/>
                <a:sym typeface="Calibri"/>
              </a:rPr>
              <a:t>開設專屬該班的</a:t>
            </a:r>
            <a:r>
              <a:rPr b="1" i="0" lang="zh-TW" sz="3000" u="none" cap="none" strike="noStrike">
                <a:solidFill>
                  <a:srgbClr val="E06666"/>
                </a:solidFill>
                <a:latin typeface="Calibri"/>
                <a:ea typeface="Calibri"/>
                <a:cs typeface="Calibri"/>
                <a:sym typeface="Calibri"/>
              </a:rPr>
              <a:t>FB社群</a:t>
            </a:r>
            <a:r>
              <a:rPr b="0" i="0" lang="zh-TW" sz="3000" u="none" cap="none" strike="noStrike">
                <a:solidFill>
                  <a:schemeClr val="dk1"/>
                </a:solidFill>
                <a:latin typeface="Calibri"/>
                <a:ea typeface="Calibri"/>
                <a:cs typeface="Calibri"/>
                <a:sym typeface="Calibri"/>
              </a:rPr>
              <a:t>，讓家長能更清楚了解學生在校所做的課程與活動，實際參與學生學習狀況。</a:t>
            </a:r>
            <a:endParaRPr b="0" i="0" sz="3000" u="none" cap="none" strike="noStrike">
              <a:solidFill>
                <a:schemeClr val="dk1"/>
              </a:solidFill>
              <a:latin typeface="Calibri"/>
              <a:ea typeface="Calibri"/>
              <a:cs typeface="Calibri"/>
              <a:sym typeface="Calibri"/>
            </a:endParaRPr>
          </a:p>
          <a:p>
            <a:pPr indent="-2250000" lvl="0" marL="2250000" marR="0" rtl="0" algn="l">
              <a:lnSpc>
                <a:spcPct val="100000"/>
              </a:lnSpc>
              <a:spcBef>
                <a:spcPts val="0"/>
              </a:spcBef>
              <a:spcAft>
                <a:spcPts val="0"/>
              </a:spcAft>
              <a:buClr>
                <a:schemeClr val="dk1"/>
              </a:buClr>
              <a:buSzPts val="1100"/>
              <a:buFont typeface="Arial"/>
              <a:buNone/>
            </a:pPr>
            <a:r>
              <a:rPr b="1" lang="zh-TW" sz="3000">
                <a:solidFill>
                  <a:srgbClr val="008080"/>
                </a:solidFill>
                <a:latin typeface="Calibri"/>
                <a:ea typeface="Calibri"/>
                <a:cs typeface="Calibri"/>
                <a:sym typeface="Calibri"/>
              </a:rPr>
              <a:t>5</a:t>
            </a:r>
            <a:r>
              <a:rPr b="1" i="0" lang="zh-TW" sz="3000" u="none" cap="none" strike="noStrike">
                <a:solidFill>
                  <a:srgbClr val="008080"/>
                </a:solidFill>
                <a:latin typeface="Calibri"/>
                <a:ea typeface="Calibri"/>
                <a:cs typeface="Calibri"/>
                <a:sym typeface="Calibri"/>
              </a:rPr>
              <a:t>.</a:t>
            </a:r>
            <a:r>
              <a:rPr b="0" i="0" lang="zh-TW" sz="3000" u="none" cap="none" strike="noStrike">
                <a:solidFill>
                  <a:srgbClr val="008080"/>
                </a:solidFill>
                <a:latin typeface="Calibri"/>
                <a:ea typeface="Calibri"/>
                <a:cs typeface="Calibri"/>
                <a:sym typeface="Calibri"/>
              </a:rPr>
              <a:t> </a:t>
            </a:r>
            <a:r>
              <a:rPr b="1" i="0" lang="zh-TW" sz="3000" u="none" cap="none" strike="noStrike">
                <a:solidFill>
                  <a:srgbClr val="008080"/>
                </a:solidFill>
                <a:latin typeface="Calibri"/>
                <a:ea typeface="Calibri"/>
                <a:cs typeface="Calibri"/>
                <a:sym typeface="Calibri"/>
              </a:rPr>
              <a:t>共好模式</a:t>
            </a:r>
            <a:r>
              <a:rPr b="0" i="0" lang="zh-TW" sz="3000" u="none" cap="none" strike="noStrike">
                <a:solidFill>
                  <a:srgbClr val="008080"/>
                </a:solidFill>
                <a:latin typeface="Calibri"/>
                <a:ea typeface="Calibri"/>
                <a:cs typeface="Calibri"/>
                <a:sym typeface="Calibri"/>
              </a:rPr>
              <a:t>：</a:t>
            </a:r>
            <a:r>
              <a:rPr b="0" i="0" lang="zh-TW" sz="3000" u="none" cap="none" strike="noStrike">
                <a:solidFill>
                  <a:schemeClr val="dk1"/>
                </a:solidFill>
                <a:latin typeface="Calibri"/>
                <a:ea typeface="Calibri"/>
                <a:cs typeface="Calibri"/>
                <a:sym typeface="Calibri"/>
              </a:rPr>
              <a:t>編制並提供</a:t>
            </a:r>
            <a:r>
              <a:rPr b="1" i="0" lang="zh-TW" sz="3000" u="none" cap="none" strike="noStrike">
                <a:solidFill>
                  <a:srgbClr val="E06666"/>
                </a:solidFill>
                <a:latin typeface="Calibri"/>
                <a:ea typeface="Calibri"/>
                <a:cs typeface="Calibri"/>
                <a:sym typeface="Calibri"/>
              </a:rPr>
              <a:t>家長大學伴手冊</a:t>
            </a:r>
            <a:r>
              <a:rPr b="0" i="0" lang="zh-TW" sz="3000" u="none" cap="none" strike="noStrike">
                <a:solidFill>
                  <a:schemeClr val="dk1"/>
                </a:solidFill>
                <a:latin typeface="Calibri"/>
                <a:ea typeface="Calibri"/>
                <a:cs typeface="Calibri"/>
                <a:sym typeface="Calibri"/>
              </a:rPr>
              <a:t>，邀請家長加入並善用因材網家長學伴功能。</a:t>
            </a:r>
            <a:endParaRPr b="0" i="0" sz="3000" u="none" cap="none" strike="noStrike">
              <a:solidFill>
                <a:schemeClr val="dk1"/>
              </a:solidFill>
              <a:latin typeface="Calibri"/>
              <a:ea typeface="Calibri"/>
              <a:cs typeface="Calibri"/>
              <a:sym typeface="Calibri"/>
            </a:endParaRPr>
          </a:p>
        </p:txBody>
      </p:sp>
      <p:sp>
        <p:nvSpPr>
          <p:cNvPr id="400" name="Google Shape;400;g3757f4e055c_0_838"/>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1700" u="none" cap="none" strike="noStrike">
                <a:solidFill>
                  <a:schemeClr val="lt1"/>
                </a:solidFill>
                <a:latin typeface="Arial Black"/>
                <a:ea typeface="Arial Black"/>
                <a:cs typeface="Arial Black"/>
                <a:sym typeface="Arial Black"/>
              </a:rPr>
              <a:t>Sample</a:t>
            </a:r>
            <a:endParaRPr b="0" i="0" sz="1700" u="none" cap="none" strike="noStrike">
              <a:solidFill>
                <a:schemeClr val="lt1"/>
              </a:solidFill>
              <a:latin typeface="Arial Black"/>
              <a:ea typeface="Arial Black"/>
              <a:cs typeface="Arial Black"/>
              <a:sym typeface="Arial Black"/>
            </a:endParaRPr>
          </a:p>
        </p:txBody>
      </p:sp>
      <p:sp>
        <p:nvSpPr>
          <p:cNvPr id="401" name="Google Shape;401;g3757f4e055c_0_838"/>
          <p:cNvSpPr txBox="1"/>
          <p:nvPr>
            <p:ph type="ctrTitle"/>
          </p:nvPr>
        </p:nvSpPr>
        <p:spPr>
          <a:xfrm>
            <a:off x="8109175" y="674175"/>
            <a:ext cx="3284100" cy="405900"/>
          </a:xfrm>
          <a:prstGeom prst="rect">
            <a:avLst/>
          </a:prstGeom>
          <a:solidFill>
            <a:srgbClr val="FFFF0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4320"/>
              <a:buFont typeface="Microsoft JhengHei"/>
              <a:buNone/>
            </a:pPr>
            <a:r>
              <a:rPr b="1" lang="zh-TW" sz="2020">
                <a:latin typeface="Microsoft JhengHei"/>
                <a:ea typeface="Microsoft JhengHei"/>
                <a:cs typeface="Microsoft JhengHei"/>
                <a:sym typeface="Microsoft JhengHei"/>
              </a:rPr>
              <a:t>(範例，可替換為各校模式)</a:t>
            </a:r>
            <a:endParaRPr b="1" sz="202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05" name="Shape 405"/>
        <p:cNvGrpSpPr/>
        <p:nvPr/>
      </p:nvGrpSpPr>
      <p:grpSpPr>
        <a:xfrm>
          <a:off x="0" y="0"/>
          <a:ext cx="0" cy="0"/>
          <a:chOff x="0" y="0"/>
          <a:chExt cx="0" cy="0"/>
        </a:xfrm>
      </p:grpSpPr>
      <p:grpSp>
        <p:nvGrpSpPr>
          <p:cNvPr id="406" name="Google Shape;406;g3757f4e055c_0_849"/>
          <p:cNvGrpSpPr/>
          <p:nvPr/>
        </p:nvGrpSpPr>
        <p:grpSpPr>
          <a:xfrm>
            <a:off x="921462" y="206926"/>
            <a:ext cx="10622661" cy="6355379"/>
            <a:chOff x="0" y="0"/>
            <a:chExt cx="13190936" cy="8584869"/>
          </a:xfrm>
        </p:grpSpPr>
        <p:sp>
          <p:nvSpPr>
            <p:cNvPr id="407" name="Google Shape;407;g3757f4e055c_0_849"/>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g3757f4e055c_0_849"/>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g3757f4e055c_0_849"/>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10" name="Google Shape;410;g3757f4e055c_0_849"/>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1700" u="none" cap="none" strike="noStrike">
                <a:solidFill>
                  <a:schemeClr val="lt1"/>
                </a:solidFill>
                <a:latin typeface="Arial Black"/>
                <a:ea typeface="Arial Black"/>
                <a:cs typeface="Arial Black"/>
                <a:sym typeface="Arial Black"/>
              </a:rPr>
              <a:t>Sample</a:t>
            </a:r>
            <a:endParaRPr b="0" i="0" sz="1700" u="none" cap="none" strike="noStrike">
              <a:solidFill>
                <a:schemeClr val="lt1"/>
              </a:solidFill>
              <a:latin typeface="Arial Black"/>
              <a:ea typeface="Arial Black"/>
              <a:cs typeface="Arial Black"/>
              <a:sym typeface="Arial Black"/>
            </a:endParaRPr>
          </a:p>
        </p:txBody>
      </p:sp>
      <p:pic>
        <p:nvPicPr>
          <p:cNvPr id="411" name="Google Shape;411;g3757f4e055c_0_849"/>
          <p:cNvPicPr preferRelativeResize="0"/>
          <p:nvPr/>
        </p:nvPicPr>
        <p:blipFill rotWithShape="1">
          <a:blip r:embed="rId3">
            <a:alphaModFix/>
          </a:blip>
          <a:srcRect b="0" l="0" r="0" t="0"/>
          <a:stretch/>
        </p:blipFill>
        <p:spPr>
          <a:xfrm>
            <a:off x="957538" y="1066900"/>
            <a:ext cx="10550502" cy="5285549"/>
          </a:xfrm>
          <a:prstGeom prst="rect">
            <a:avLst/>
          </a:prstGeom>
          <a:noFill/>
          <a:ln>
            <a:noFill/>
          </a:ln>
        </p:spPr>
      </p:pic>
      <p:sp>
        <p:nvSpPr>
          <p:cNvPr id="412" name="Google Shape;412;g3757f4e055c_0_849"/>
          <p:cNvSpPr txBox="1"/>
          <p:nvPr>
            <p:ph type="ctrTitle"/>
          </p:nvPr>
        </p:nvSpPr>
        <p:spPr>
          <a:xfrm>
            <a:off x="4184400" y="313950"/>
            <a:ext cx="4152600" cy="9081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宜蘭蘇澳國小</a:t>
            </a:r>
            <a:endParaRPr b="1" sz="4800">
              <a:latin typeface="Microsoft JhengHei"/>
              <a:ea typeface="Microsoft JhengHei"/>
              <a:cs typeface="Microsoft JhengHei"/>
              <a:sym typeface="Microsoft JhengHei"/>
            </a:endParaRPr>
          </a:p>
        </p:txBody>
      </p:sp>
      <p:sp>
        <p:nvSpPr>
          <p:cNvPr id="413" name="Google Shape;413;g3757f4e055c_0_849"/>
          <p:cNvSpPr txBox="1"/>
          <p:nvPr>
            <p:ph type="ctrTitle"/>
          </p:nvPr>
        </p:nvSpPr>
        <p:spPr>
          <a:xfrm>
            <a:off x="8109175" y="674175"/>
            <a:ext cx="3284100" cy="405900"/>
          </a:xfrm>
          <a:prstGeom prst="rect">
            <a:avLst/>
          </a:prstGeom>
          <a:solidFill>
            <a:srgbClr val="FFFF0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4320"/>
              <a:buFont typeface="Microsoft JhengHei"/>
              <a:buNone/>
            </a:pPr>
            <a:r>
              <a:rPr b="1" lang="zh-TW" sz="2020">
                <a:latin typeface="Microsoft JhengHei"/>
                <a:ea typeface="Microsoft JhengHei"/>
                <a:cs typeface="Microsoft JhengHei"/>
                <a:sym typeface="Microsoft JhengHei"/>
              </a:rPr>
              <a:t>(範例，可替換為各校模式)</a:t>
            </a:r>
            <a:endParaRPr b="1" sz="202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17" name="Shape 417"/>
        <p:cNvGrpSpPr/>
        <p:nvPr/>
      </p:nvGrpSpPr>
      <p:grpSpPr>
        <a:xfrm>
          <a:off x="0" y="0"/>
          <a:ext cx="0" cy="0"/>
          <a:chOff x="0" y="0"/>
          <a:chExt cx="0" cy="0"/>
        </a:xfrm>
      </p:grpSpPr>
      <p:pic>
        <p:nvPicPr>
          <p:cNvPr id="418" name="Google Shape;418;g3757f4e055c_0_860"/>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419" name="Google Shape;419;g3757f4e055c_0_860"/>
          <p:cNvSpPr txBox="1"/>
          <p:nvPr>
            <p:ph type="title"/>
          </p:nvPr>
        </p:nvSpPr>
        <p:spPr>
          <a:xfrm>
            <a:off x="296850" y="2832900"/>
            <a:ext cx="11598300" cy="1192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E937B"/>
              </a:buClr>
              <a:buSzPct val="111111"/>
              <a:buNone/>
            </a:pPr>
            <a:r>
              <a:rPr b="1" lang="zh-TW" sz="6600">
                <a:solidFill>
                  <a:srgbClr val="0E937B"/>
                </a:solidFill>
                <a:latin typeface="Microsoft JhengHei"/>
                <a:ea typeface="Microsoft JhengHei"/>
                <a:cs typeface="Microsoft JhengHei"/>
                <a:sym typeface="Microsoft JhengHei"/>
              </a:rPr>
              <a:t>本校(班)BYOD &amp; THSD推動成效</a:t>
            </a:r>
            <a:endParaRPr/>
          </a:p>
        </p:txBody>
      </p:sp>
      <p:sp>
        <p:nvSpPr>
          <p:cNvPr id="420" name="Google Shape;420;g3757f4e055c_0_86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24" name="Shape 424"/>
        <p:cNvGrpSpPr/>
        <p:nvPr/>
      </p:nvGrpSpPr>
      <p:grpSpPr>
        <a:xfrm>
          <a:off x="0" y="0"/>
          <a:ext cx="0" cy="0"/>
          <a:chOff x="0" y="0"/>
          <a:chExt cx="0" cy="0"/>
        </a:xfrm>
      </p:grpSpPr>
      <p:grpSp>
        <p:nvGrpSpPr>
          <p:cNvPr id="425" name="Google Shape;425;g3757f4e055c_0_866"/>
          <p:cNvGrpSpPr/>
          <p:nvPr/>
        </p:nvGrpSpPr>
        <p:grpSpPr>
          <a:xfrm>
            <a:off x="271462" y="251100"/>
            <a:ext cx="11648916" cy="6355379"/>
            <a:chOff x="0" y="0"/>
            <a:chExt cx="13190936" cy="8584869"/>
          </a:xfrm>
        </p:grpSpPr>
        <p:sp>
          <p:nvSpPr>
            <p:cNvPr id="426" name="Google Shape;426;g3757f4e055c_0_86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g3757f4e055c_0_86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g3757f4e055c_0_86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29" name="Google Shape;429;g3757f4e055c_0_866"/>
          <p:cNvSpPr txBox="1"/>
          <p:nvPr>
            <p:ph idx="12" type="sldNum"/>
          </p:nvPr>
        </p:nvSpPr>
        <p:spPr>
          <a:xfrm>
            <a:off x="8610600" y="62039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430" name="Google Shape;430;g3757f4e055c_0_866"/>
          <p:cNvSpPr txBox="1"/>
          <p:nvPr/>
        </p:nvSpPr>
        <p:spPr>
          <a:xfrm>
            <a:off x="970722" y="259562"/>
            <a:ext cx="10250700" cy="978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4000"/>
              <a:buFont typeface="Arial"/>
              <a:buNone/>
            </a:pPr>
            <a:r>
              <a:rPr b="1" i="0" lang="zh-TW" sz="4000" u="none" cap="none" strike="noStrike">
                <a:solidFill>
                  <a:schemeClr val="dk1"/>
                </a:solidFill>
                <a:latin typeface="Microsoft JhengHei"/>
                <a:ea typeface="Microsoft JhengHei"/>
                <a:cs typeface="Microsoft JhengHei"/>
                <a:sym typeface="Microsoft JhengHei"/>
              </a:rPr>
              <a:t>本校(班)BYOD &amp; THSD推動成效</a:t>
            </a:r>
            <a:r>
              <a:rPr b="1" i="0" lang="zh-TW" sz="4000" u="none" cap="none" strike="noStrike">
                <a:solidFill>
                  <a:srgbClr val="EB8B8F"/>
                </a:solidFill>
                <a:latin typeface="Microsoft JhengHei"/>
                <a:ea typeface="Microsoft JhengHei"/>
                <a:cs typeface="Microsoft JhengHei"/>
                <a:sym typeface="Microsoft JhengHei"/>
              </a:rPr>
              <a:t> (量化範例)</a:t>
            </a:r>
            <a:endParaRPr b="0" i="0" sz="4000" u="none" cap="none" strike="noStrike">
              <a:solidFill>
                <a:srgbClr val="EB8B8F"/>
              </a:solidFill>
              <a:latin typeface="Arial"/>
              <a:ea typeface="Arial"/>
              <a:cs typeface="Arial"/>
              <a:sym typeface="Arial"/>
            </a:endParaRPr>
          </a:p>
        </p:txBody>
      </p:sp>
      <p:pic>
        <p:nvPicPr>
          <p:cNvPr id="431" name="Google Shape;431;g3757f4e055c_0_866" title="Points scored"/>
          <p:cNvPicPr preferRelativeResize="0"/>
          <p:nvPr/>
        </p:nvPicPr>
        <p:blipFill rotWithShape="1">
          <a:blip r:embed="rId3">
            <a:alphaModFix/>
          </a:blip>
          <a:srcRect b="0" l="0" r="0" t="0"/>
          <a:stretch/>
        </p:blipFill>
        <p:spPr>
          <a:xfrm>
            <a:off x="5923475" y="1719549"/>
            <a:ext cx="5528499" cy="3418476"/>
          </a:xfrm>
          <a:prstGeom prst="rect">
            <a:avLst/>
          </a:prstGeom>
          <a:noFill/>
          <a:ln>
            <a:noFill/>
          </a:ln>
        </p:spPr>
      </p:pic>
      <p:graphicFrame>
        <p:nvGraphicFramePr>
          <p:cNvPr id="432" name="Google Shape;432;g3757f4e055c_0_866"/>
          <p:cNvGraphicFramePr/>
          <p:nvPr/>
        </p:nvGraphicFramePr>
        <p:xfrm>
          <a:off x="729050" y="1672525"/>
          <a:ext cx="3000000" cy="3000000"/>
        </p:xfrm>
        <a:graphic>
          <a:graphicData uri="http://schemas.openxmlformats.org/drawingml/2006/table">
            <a:tbl>
              <a:tblPr>
                <a:noFill/>
                <a:tableStyleId>{778828EA-B586-4677-83B9-96D796720464}</a:tableStyleId>
              </a:tblPr>
              <a:tblGrid>
                <a:gridCol w="1012225"/>
                <a:gridCol w="1012225"/>
                <a:gridCol w="1012225"/>
                <a:gridCol w="1012225"/>
                <a:gridCol w="1012225"/>
              </a:tblGrid>
              <a:tr h="1120075">
                <a:tc>
                  <a:txBody>
                    <a:bodyPr/>
                    <a:lstStyle/>
                    <a:p>
                      <a:pPr indent="0" lvl="0" marL="0" marR="0" rtl="0" algn="ctr">
                        <a:lnSpc>
                          <a:spcPct val="100000"/>
                        </a:lnSpc>
                        <a:spcBef>
                          <a:spcPts val="0"/>
                        </a:spcBef>
                        <a:spcAft>
                          <a:spcPts val="0"/>
                        </a:spcAft>
                        <a:buClr>
                          <a:srgbClr val="000000"/>
                        </a:buClr>
                        <a:buSzPts val="2000"/>
                        <a:buFont typeface="Arial"/>
                        <a:buNone/>
                      </a:pPr>
                      <a:r>
                        <a:rPr b="1" lang="zh-TW" sz="2000" u="none" cap="none" strike="noStrike">
                          <a:solidFill>
                            <a:srgbClr val="008080"/>
                          </a:solidFill>
                        </a:rPr>
                        <a:t>(範例)</a:t>
                      </a:r>
                      <a:endParaRPr b="1" sz="2000" u="none" cap="none" strike="noStrike">
                        <a:solidFill>
                          <a:srgbClr val="008080"/>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BEAD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前測</a:t>
                      </a:r>
                      <a:endParaRPr b="1"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BEAD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後測</a:t>
                      </a:r>
                      <a:endParaRPr b="1"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BEAD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進步</a:t>
                      </a:r>
                      <a:endParaRPr b="1" sz="2500" u="none" cap="none" strike="noStrike">
                        <a:solidFill>
                          <a:schemeClr val="lt1"/>
                        </a:solidFill>
                      </a:endParaRPr>
                    </a:p>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幅度</a:t>
                      </a:r>
                      <a:endParaRPr b="1" sz="2500" u="none" cap="none" strike="noStrike">
                        <a:solidFill>
                          <a:schemeClr val="lt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EBB7E"/>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進步</a:t>
                      </a:r>
                      <a:endParaRPr b="1" sz="2500" u="none" cap="none" strike="noStrike">
                        <a:solidFill>
                          <a:schemeClr val="lt1"/>
                        </a:solidFill>
                      </a:endParaRPr>
                    </a:p>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人數</a:t>
                      </a:r>
                      <a:endParaRPr b="1" sz="2500" u="none" cap="none" strike="noStrike">
                        <a:solidFill>
                          <a:schemeClr val="lt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2B4B7"/>
                    </a:solidFill>
                  </a:tcPr>
                </a:tc>
              </a:tr>
              <a:tr h="742950">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A學科</a:t>
                      </a:r>
                      <a:endParaRPr b="1" sz="2500" u="none" cap="none" strike="noStrike">
                        <a:solidFill>
                          <a:schemeClr val="dk1"/>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60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80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000"/>
                        <a:buFont typeface="Arial"/>
                        <a:buNone/>
                      </a:pPr>
                      <a:r>
                        <a:rPr lang="zh-TW" sz="2000" u="none" cap="none" strike="noStrike">
                          <a:solidFill>
                            <a:srgbClr val="FF9933"/>
                          </a:solidFill>
                        </a:rPr>
                        <a:t>(後測-</a:t>
                      </a:r>
                      <a:endParaRPr sz="2000" u="none" cap="none" strike="noStrike">
                        <a:solidFill>
                          <a:srgbClr val="FF9933"/>
                        </a:solidFill>
                      </a:endParaRPr>
                    </a:p>
                    <a:p>
                      <a:pPr indent="0" lvl="0" marL="0" marR="0" rtl="0" algn="ctr">
                        <a:lnSpc>
                          <a:spcPct val="115000"/>
                        </a:lnSpc>
                        <a:spcBef>
                          <a:spcPts val="0"/>
                        </a:spcBef>
                        <a:spcAft>
                          <a:spcPts val="0"/>
                        </a:spcAft>
                        <a:buClr>
                          <a:srgbClr val="000000"/>
                        </a:buClr>
                        <a:buSzPts val="2000"/>
                        <a:buFont typeface="Arial"/>
                        <a:buNone/>
                      </a:pPr>
                      <a:r>
                        <a:rPr lang="zh-TW" sz="2000" u="none" cap="none" strike="noStrike">
                          <a:solidFill>
                            <a:srgbClr val="FF9933"/>
                          </a:solidFill>
                        </a:rPr>
                        <a:t>前測)</a:t>
                      </a:r>
                      <a:endParaRPr sz="2000" u="none" cap="none" strike="noStrike">
                        <a:solidFill>
                          <a:srgbClr val="FF9933"/>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EB8B8F"/>
                          </a:solidFill>
                        </a:rPr>
                        <a:t>15</a:t>
                      </a:r>
                      <a:endParaRPr sz="2500" u="none" cap="none" strike="noStrike">
                        <a:solidFill>
                          <a:srgbClr val="EB8B8F"/>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r>
              <a:tr h="742950">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B學科</a:t>
                      </a:r>
                      <a:endParaRPr b="1" sz="2500" u="none" cap="none" strike="noStrike">
                        <a:solidFill>
                          <a:schemeClr val="dk1"/>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85</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88</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FF9933"/>
                          </a:solidFill>
                        </a:rPr>
                        <a:t>+3</a:t>
                      </a:r>
                      <a:endParaRPr sz="2500" u="none" cap="none" strike="noStrike">
                        <a:solidFill>
                          <a:srgbClr val="FF9933"/>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EB8B8F"/>
                          </a:solidFill>
                        </a:rPr>
                        <a:t>9</a:t>
                      </a:r>
                      <a:endParaRPr sz="2500" u="none" cap="none" strike="noStrike">
                        <a:solidFill>
                          <a:srgbClr val="EB8B8F"/>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r>
              <a:tr h="742950">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C學科</a:t>
                      </a:r>
                      <a:endParaRPr b="1" sz="2500" u="none" cap="none" strike="noStrike">
                        <a:solidFill>
                          <a:schemeClr val="dk1"/>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70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90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FF9933"/>
                          </a:solidFill>
                        </a:rPr>
                        <a:t>+20</a:t>
                      </a:r>
                      <a:endParaRPr sz="2500" u="none" cap="none" strike="noStrike">
                        <a:solidFill>
                          <a:srgbClr val="FF9933"/>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EB8B8F"/>
                          </a:solidFill>
                        </a:rPr>
                        <a:t>23</a:t>
                      </a:r>
                      <a:endParaRPr sz="2500" u="none" cap="none" strike="noStrike">
                        <a:solidFill>
                          <a:srgbClr val="EB8B8F"/>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r>
            </a:tbl>
          </a:graphicData>
        </a:graphic>
      </p:graphicFrame>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185" name="Shape 185"/>
        <p:cNvGrpSpPr/>
        <p:nvPr/>
      </p:nvGrpSpPr>
      <p:grpSpPr>
        <a:xfrm>
          <a:off x="0" y="0"/>
          <a:ext cx="0" cy="0"/>
          <a:chOff x="0" y="0"/>
          <a:chExt cx="0" cy="0"/>
        </a:xfrm>
      </p:grpSpPr>
      <p:pic>
        <p:nvPicPr>
          <p:cNvPr id="186" name="Google Shape;186;g3757f4e055c_0_644"/>
          <p:cNvPicPr preferRelativeResize="0"/>
          <p:nvPr/>
        </p:nvPicPr>
        <p:blipFill rotWithShape="1">
          <a:blip r:embed="rId3">
            <a:alphaModFix/>
          </a:blip>
          <a:srcRect b="0" l="0" r="0" t="0"/>
          <a:stretch/>
        </p:blipFill>
        <p:spPr>
          <a:xfrm flipH="1" rot="-5400000">
            <a:off x="3175052" y="-2421811"/>
            <a:ext cx="7689619" cy="11773123"/>
          </a:xfrm>
          <a:prstGeom prst="rect">
            <a:avLst/>
          </a:prstGeom>
          <a:noFill/>
          <a:ln>
            <a:noFill/>
          </a:ln>
        </p:spPr>
      </p:pic>
      <p:sp>
        <p:nvSpPr>
          <p:cNvPr id="187" name="Google Shape;187;g3757f4e055c_0_644"/>
          <p:cNvSpPr/>
          <p:nvPr/>
        </p:nvSpPr>
        <p:spPr>
          <a:xfrm>
            <a:off x="3145440" y="5493576"/>
            <a:ext cx="6067500" cy="646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Calibri"/>
              <a:ea typeface="Calibri"/>
              <a:cs typeface="Calibri"/>
              <a:sym typeface="Calibri"/>
            </a:endParaRPr>
          </a:p>
        </p:txBody>
      </p:sp>
      <p:grpSp>
        <p:nvGrpSpPr>
          <p:cNvPr id="188" name="Google Shape;188;g3757f4e055c_0_644"/>
          <p:cNvGrpSpPr/>
          <p:nvPr/>
        </p:nvGrpSpPr>
        <p:grpSpPr>
          <a:xfrm>
            <a:off x="1630238" y="5808693"/>
            <a:ext cx="8686470" cy="943094"/>
            <a:chOff x="742836" y="5590660"/>
            <a:chExt cx="10305457" cy="1185239"/>
          </a:xfrm>
        </p:grpSpPr>
        <p:pic>
          <p:nvPicPr>
            <p:cNvPr id="189" name="Google Shape;189;g3757f4e055c_0_644"/>
            <p:cNvPicPr preferRelativeResize="0"/>
            <p:nvPr/>
          </p:nvPicPr>
          <p:blipFill rotWithShape="1">
            <a:blip r:embed="rId4">
              <a:alphaModFix/>
            </a:blip>
            <a:srcRect b="0" l="0" r="0" t="0"/>
            <a:stretch/>
          </p:blipFill>
          <p:spPr>
            <a:xfrm>
              <a:off x="3214011" y="5852559"/>
              <a:ext cx="641837" cy="641837"/>
            </a:xfrm>
            <a:prstGeom prst="rect">
              <a:avLst/>
            </a:prstGeom>
            <a:noFill/>
            <a:ln>
              <a:noFill/>
            </a:ln>
          </p:spPr>
        </p:pic>
        <p:pic>
          <p:nvPicPr>
            <p:cNvPr id="190" name="Google Shape;190;g3757f4e055c_0_644"/>
            <p:cNvPicPr preferRelativeResize="0"/>
            <p:nvPr/>
          </p:nvPicPr>
          <p:blipFill rotWithShape="1">
            <a:blip r:embed="rId5">
              <a:alphaModFix/>
            </a:blip>
            <a:srcRect b="0" l="0" r="0" t="0"/>
            <a:stretch/>
          </p:blipFill>
          <p:spPr>
            <a:xfrm>
              <a:off x="2054046" y="5773695"/>
              <a:ext cx="799566" cy="799566"/>
            </a:xfrm>
            <a:prstGeom prst="rect">
              <a:avLst/>
            </a:prstGeom>
            <a:noFill/>
            <a:ln>
              <a:noFill/>
            </a:ln>
          </p:spPr>
        </p:pic>
        <p:pic>
          <p:nvPicPr>
            <p:cNvPr id="191" name="Google Shape;191;g3757f4e055c_0_644"/>
            <p:cNvPicPr preferRelativeResize="0"/>
            <p:nvPr/>
          </p:nvPicPr>
          <p:blipFill rotWithShape="1">
            <a:blip r:embed="rId6">
              <a:alphaModFix/>
            </a:blip>
            <a:srcRect b="0" l="0" r="0" t="0"/>
            <a:stretch/>
          </p:blipFill>
          <p:spPr>
            <a:xfrm>
              <a:off x="742836" y="5686424"/>
              <a:ext cx="950811" cy="950811"/>
            </a:xfrm>
            <a:prstGeom prst="rect">
              <a:avLst/>
            </a:prstGeom>
            <a:noFill/>
            <a:ln>
              <a:noFill/>
            </a:ln>
          </p:spPr>
        </p:pic>
        <p:pic>
          <p:nvPicPr>
            <p:cNvPr id="192" name="Google Shape;192;g3757f4e055c_0_644"/>
            <p:cNvPicPr preferRelativeResize="0"/>
            <p:nvPr/>
          </p:nvPicPr>
          <p:blipFill rotWithShape="1">
            <a:blip r:embed="rId7">
              <a:alphaModFix/>
            </a:blip>
            <a:srcRect b="0" l="0" r="0" t="0"/>
            <a:stretch/>
          </p:blipFill>
          <p:spPr>
            <a:xfrm>
              <a:off x="5666121" y="5852559"/>
              <a:ext cx="515234" cy="515234"/>
            </a:xfrm>
            <a:prstGeom prst="rect">
              <a:avLst/>
            </a:prstGeom>
            <a:noFill/>
            <a:ln>
              <a:noFill/>
            </a:ln>
          </p:spPr>
        </p:pic>
        <p:pic>
          <p:nvPicPr>
            <p:cNvPr id="193" name="Google Shape;193;g3757f4e055c_0_644"/>
            <p:cNvPicPr preferRelativeResize="0"/>
            <p:nvPr/>
          </p:nvPicPr>
          <p:blipFill rotWithShape="1">
            <a:blip r:embed="rId8">
              <a:alphaModFix/>
            </a:blip>
            <a:srcRect b="0" l="0" r="0" t="0"/>
            <a:stretch/>
          </p:blipFill>
          <p:spPr>
            <a:xfrm>
              <a:off x="6541754" y="5773695"/>
              <a:ext cx="778969" cy="778969"/>
            </a:xfrm>
            <a:prstGeom prst="rect">
              <a:avLst/>
            </a:prstGeom>
            <a:noFill/>
            <a:ln>
              <a:noFill/>
            </a:ln>
          </p:spPr>
        </p:pic>
        <p:pic>
          <p:nvPicPr>
            <p:cNvPr id="194" name="Google Shape;194;g3757f4e055c_0_644"/>
            <p:cNvPicPr preferRelativeResize="0"/>
            <p:nvPr/>
          </p:nvPicPr>
          <p:blipFill rotWithShape="1">
            <a:blip r:embed="rId9">
              <a:alphaModFix/>
            </a:blip>
            <a:srcRect b="0" l="0" r="0" t="0"/>
            <a:stretch/>
          </p:blipFill>
          <p:spPr>
            <a:xfrm>
              <a:off x="4216247" y="5686424"/>
              <a:ext cx="1089475" cy="1089475"/>
            </a:xfrm>
            <a:prstGeom prst="rect">
              <a:avLst/>
            </a:prstGeom>
            <a:noFill/>
            <a:ln>
              <a:noFill/>
            </a:ln>
          </p:spPr>
        </p:pic>
        <p:pic>
          <p:nvPicPr>
            <p:cNvPr id="195" name="Google Shape;195;g3757f4e055c_0_644"/>
            <p:cNvPicPr preferRelativeResize="0"/>
            <p:nvPr/>
          </p:nvPicPr>
          <p:blipFill rotWithShape="1">
            <a:blip r:embed="rId10">
              <a:alphaModFix/>
            </a:blip>
            <a:srcRect b="0" l="0" r="0" t="0"/>
            <a:stretch/>
          </p:blipFill>
          <p:spPr>
            <a:xfrm>
              <a:off x="9027414" y="5773695"/>
              <a:ext cx="614171" cy="614171"/>
            </a:xfrm>
            <a:prstGeom prst="rect">
              <a:avLst/>
            </a:prstGeom>
            <a:noFill/>
            <a:ln>
              <a:noFill/>
            </a:ln>
          </p:spPr>
        </p:pic>
        <p:pic>
          <p:nvPicPr>
            <p:cNvPr id="196" name="Google Shape;196;g3757f4e055c_0_644"/>
            <p:cNvPicPr preferRelativeResize="0"/>
            <p:nvPr/>
          </p:nvPicPr>
          <p:blipFill rotWithShape="1">
            <a:blip r:embed="rId11">
              <a:alphaModFix/>
            </a:blip>
            <a:srcRect b="0" l="0" r="0" t="0"/>
            <a:stretch/>
          </p:blipFill>
          <p:spPr>
            <a:xfrm>
              <a:off x="9905955" y="5590660"/>
              <a:ext cx="1142338" cy="1142338"/>
            </a:xfrm>
            <a:prstGeom prst="rect">
              <a:avLst/>
            </a:prstGeom>
            <a:noFill/>
            <a:ln>
              <a:noFill/>
            </a:ln>
          </p:spPr>
        </p:pic>
        <p:pic>
          <p:nvPicPr>
            <p:cNvPr id="197" name="Google Shape;197;g3757f4e055c_0_644"/>
            <p:cNvPicPr preferRelativeResize="0"/>
            <p:nvPr/>
          </p:nvPicPr>
          <p:blipFill rotWithShape="1">
            <a:blip r:embed="rId12">
              <a:alphaModFix/>
            </a:blip>
            <a:srcRect b="0" l="0" r="0" t="0"/>
            <a:stretch/>
          </p:blipFill>
          <p:spPr>
            <a:xfrm>
              <a:off x="7681122" y="5689574"/>
              <a:ext cx="991771" cy="991771"/>
            </a:xfrm>
            <a:prstGeom prst="rect">
              <a:avLst/>
            </a:prstGeom>
            <a:noFill/>
            <a:ln>
              <a:noFill/>
            </a:ln>
          </p:spPr>
        </p:pic>
      </p:grpSp>
      <p:sp>
        <p:nvSpPr>
          <p:cNvPr id="198" name="Google Shape;198;g3757f4e055c_0_644"/>
          <p:cNvSpPr txBox="1"/>
          <p:nvPr>
            <p:ph type="ctrTitle"/>
          </p:nvPr>
        </p:nvSpPr>
        <p:spPr>
          <a:xfrm>
            <a:off x="1380497" y="529311"/>
            <a:ext cx="3384000" cy="14244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Microsoft JhengHei"/>
              <a:buNone/>
            </a:pPr>
            <a:r>
              <a:rPr b="1" lang="zh-TW" sz="5800">
                <a:latin typeface="Microsoft JhengHei"/>
                <a:ea typeface="Microsoft JhengHei"/>
                <a:cs typeface="Microsoft JhengHei"/>
                <a:sym typeface="Microsoft JhengHei"/>
              </a:rPr>
              <a:t>目錄</a:t>
            </a:r>
            <a:endParaRPr/>
          </a:p>
        </p:txBody>
      </p:sp>
      <p:grpSp>
        <p:nvGrpSpPr>
          <p:cNvPr id="199" name="Google Shape;199;g3757f4e055c_0_644"/>
          <p:cNvGrpSpPr/>
          <p:nvPr/>
        </p:nvGrpSpPr>
        <p:grpSpPr>
          <a:xfrm>
            <a:off x="3038541" y="1990750"/>
            <a:ext cx="7962798" cy="2948012"/>
            <a:chOff x="2354029" y="1867513"/>
            <a:chExt cx="7962798" cy="2948012"/>
          </a:xfrm>
        </p:grpSpPr>
        <p:grpSp>
          <p:nvGrpSpPr>
            <p:cNvPr id="200" name="Google Shape;200;g3757f4e055c_0_644"/>
            <p:cNvGrpSpPr/>
            <p:nvPr/>
          </p:nvGrpSpPr>
          <p:grpSpPr>
            <a:xfrm>
              <a:off x="2355138" y="1867513"/>
              <a:ext cx="7277099" cy="646200"/>
              <a:chOff x="2355138" y="1867513"/>
              <a:chExt cx="7277099" cy="646200"/>
            </a:xfrm>
          </p:grpSpPr>
          <p:sp>
            <p:nvSpPr>
              <p:cNvPr id="201" name="Google Shape;201;g3757f4e055c_0_644"/>
              <p:cNvSpPr/>
              <p:nvPr/>
            </p:nvSpPr>
            <p:spPr>
              <a:xfrm>
                <a:off x="2355138" y="1957819"/>
                <a:ext cx="489929" cy="460375"/>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g3757f4e055c_0_644"/>
              <p:cNvSpPr/>
              <p:nvPr/>
            </p:nvSpPr>
            <p:spPr>
              <a:xfrm>
                <a:off x="3072437" y="1867513"/>
                <a:ext cx="6559800" cy="646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zh-TW" sz="3600" u="none" cap="none" strike="noStrike">
                    <a:solidFill>
                      <a:schemeClr val="dk1"/>
                    </a:solidFill>
                    <a:latin typeface="Microsoft JhengHei"/>
                    <a:ea typeface="Microsoft JhengHei"/>
                    <a:cs typeface="Microsoft JhengHei"/>
                    <a:sym typeface="Microsoft JhengHei"/>
                  </a:rPr>
                  <a:t>BYOD &amp; THSD介紹</a:t>
                </a:r>
                <a:r>
                  <a:rPr b="1" lang="zh-TW" sz="3600">
                    <a:solidFill>
                      <a:schemeClr val="dk1"/>
                    </a:solidFill>
                    <a:latin typeface="Microsoft JhengHei"/>
                    <a:ea typeface="Microsoft JhengHei"/>
                    <a:cs typeface="Microsoft JhengHei"/>
                    <a:sym typeface="Microsoft JhengHei"/>
                  </a:rPr>
                  <a:t>及計畫成效</a:t>
                </a:r>
                <a:endParaRPr b="1" i="0" sz="3600" u="none" cap="none" strike="noStrike">
                  <a:solidFill>
                    <a:schemeClr val="dk1"/>
                  </a:solidFill>
                  <a:latin typeface="Microsoft JhengHei"/>
                  <a:ea typeface="Microsoft JhengHei"/>
                  <a:cs typeface="Microsoft JhengHei"/>
                  <a:sym typeface="Microsoft JhengHei"/>
                </a:endParaRPr>
              </a:p>
            </p:txBody>
          </p:sp>
        </p:grpSp>
        <p:grpSp>
          <p:nvGrpSpPr>
            <p:cNvPr id="203" name="Google Shape;203;g3757f4e055c_0_644"/>
            <p:cNvGrpSpPr/>
            <p:nvPr/>
          </p:nvGrpSpPr>
          <p:grpSpPr>
            <a:xfrm>
              <a:off x="2355138" y="2634752"/>
              <a:ext cx="5918387" cy="646200"/>
              <a:chOff x="2355138" y="2634750"/>
              <a:chExt cx="5918387" cy="646200"/>
            </a:xfrm>
          </p:grpSpPr>
          <p:sp>
            <p:nvSpPr>
              <p:cNvPr id="204" name="Google Shape;204;g3757f4e055c_0_644"/>
              <p:cNvSpPr/>
              <p:nvPr/>
            </p:nvSpPr>
            <p:spPr>
              <a:xfrm>
                <a:off x="2355138" y="2725080"/>
                <a:ext cx="489929" cy="460375"/>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g3757f4e055c_0_644"/>
              <p:cNvSpPr/>
              <p:nvPr/>
            </p:nvSpPr>
            <p:spPr>
              <a:xfrm>
                <a:off x="3070925" y="2634750"/>
                <a:ext cx="5202600" cy="6462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3600"/>
                  <a:buFont typeface="Arial"/>
                  <a:buNone/>
                </a:pPr>
                <a:r>
                  <a:rPr b="1" lang="zh-TW" sz="3600">
                    <a:solidFill>
                      <a:schemeClr val="dk1"/>
                    </a:solidFill>
                    <a:latin typeface="Microsoft JhengHei"/>
                    <a:ea typeface="Microsoft JhengHei"/>
                    <a:cs typeface="Microsoft JhengHei"/>
                    <a:sym typeface="Microsoft JhengHei"/>
                  </a:rPr>
                  <a:t>BYOD &amp; THSD學校作法</a:t>
                </a:r>
                <a:endParaRPr b="1" sz="3600">
                  <a:solidFill>
                    <a:schemeClr val="dk1"/>
                  </a:solidFill>
                  <a:latin typeface="Microsoft JhengHei"/>
                  <a:ea typeface="Microsoft JhengHei"/>
                  <a:cs typeface="Microsoft JhengHei"/>
                  <a:sym typeface="Microsoft JhengHei"/>
                </a:endParaRPr>
              </a:p>
            </p:txBody>
          </p:sp>
        </p:grpSp>
        <p:grpSp>
          <p:nvGrpSpPr>
            <p:cNvPr id="206" name="Google Shape;206;g3757f4e055c_0_644"/>
            <p:cNvGrpSpPr/>
            <p:nvPr/>
          </p:nvGrpSpPr>
          <p:grpSpPr>
            <a:xfrm>
              <a:off x="2355154" y="4169324"/>
              <a:ext cx="6924277" cy="646200"/>
              <a:chOff x="2355154" y="4169324"/>
              <a:chExt cx="6924277" cy="646200"/>
            </a:xfrm>
          </p:grpSpPr>
          <p:sp>
            <p:nvSpPr>
              <p:cNvPr id="207" name="Google Shape;207;g3757f4e055c_0_644"/>
              <p:cNvSpPr/>
              <p:nvPr/>
            </p:nvSpPr>
            <p:spPr>
              <a:xfrm>
                <a:off x="2355154" y="4259632"/>
                <a:ext cx="489929" cy="460375"/>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3757f4e055c_0_644"/>
              <p:cNvSpPr/>
              <p:nvPr/>
            </p:nvSpPr>
            <p:spPr>
              <a:xfrm>
                <a:off x="3070931" y="4169324"/>
                <a:ext cx="6208500" cy="646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lang="zh-TW" sz="3600">
                    <a:solidFill>
                      <a:schemeClr val="dk1"/>
                    </a:solidFill>
                    <a:latin typeface="Microsoft JhengHei"/>
                    <a:ea typeface="Microsoft JhengHei"/>
                    <a:cs typeface="Microsoft JhengHei"/>
                    <a:sym typeface="Microsoft JhengHei"/>
                  </a:rPr>
                  <a:t>家長配合事項</a:t>
                </a:r>
                <a:endParaRPr b="0" i="0" sz="3600" u="none" cap="none" strike="noStrike">
                  <a:solidFill>
                    <a:schemeClr val="dk1"/>
                  </a:solidFill>
                  <a:latin typeface="Calibri"/>
                  <a:ea typeface="Calibri"/>
                  <a:cs typeface="Calibri"/>
                  <a:sym typeface="Calibri"/>
                </a:endParaRPr>
              </a:p>
            </p:txBody>
          </p:sp>
        </p:grpSp>
        <p:grpSp>
          <p:nvGrpSpPr>
            <p:cNvPr id="209" name="Google Shape;209;g3757f4e055c_0_644"/>
            <p:cNvGrpSpPr/>
            <p:nvPr/>
          </p:nvGrpSpPr>
          <p:grpSpPr>
            <a:xfrm>
              <a:off x="2354029" y="3401993"/>
              <a:ext cx="7962798" cy="646200"/>
              <a:chOff x="2354029" y="1770462"/>
              <a:chExt cx="7962798" cy="646200"/>
            </a:xfrm>
          </p:grpSpPr>
          <p:sp>
            <p:nvSpPr>
              <p:cNvPr id="210" name="Google Shape;210;g3757f4e055c_0_644"/>
              <p:cNvSpPr/>
              <p:nvPr/>
            </p:nvSpPr>
            <p:spPr>
              <a:xfrm>
                <a:off x="2354029" y="1860750"/>
                <a:ext cx="489929" cy="460375"/>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g3757f4e055c_0_644"/>
              <p:cNvSpPr/>
              <p:nvPr/>
            </p:nvSpPr>
            <p:spPr>
              <a:xfrm>
                <a:off x="3072427" y="1770462"/>
                <a:ext cx="7244400" cy="646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zh-TW" sz="3600" u="none" cap="none" strike="noStrike">
                    <a:solidFill>
                      <a:schemeClr val="dk1"/>
                    </a:solidFill>
                    <a:latin typeface="Microsoft JhengHei"/>
                    <a:ea typeface="Microsoft JhengHei"/>
                    <a:cs typeface="Microsoft JhengHei"/>
                    <a:sym typeface="Microsoft JhengHei"/>
                  </a:rPr>
                  <a:t>本校(班)BYOD &amp; THSD推動成效</a:t>
                </a:r>
                <a:endParaRPr b="0" i="0" sz="3600" u="none" cap="none" strike="noStrike">
                  <a:solidFill>
                    <a:schemeClr val="dk1"/>
                  </a:solidFill>
                  <a:latin typeface="Calibri"/>
                  <a:ea typeface="Calibri"/>
                  <a:cs typeface="Calibri"/>
                  <a:sym typeface="Calibri"/>
                </a:endParaRPr>
              </a:p>
            </p:txBody>
          </p:sp>
        </p:grpSp>
      </p:gr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36" name="Shape 436"/>
        <p:cNvGrpSpPr/>
        <p:nvPr/>
      </p:nvGrpSpPr>
      <p:grpSpPr>
        <a:xfrm>
          <a:off x="0" y="0"/>
          <a:ext cx="0" cy="0"/>
          <a:chOff x="0" y="0"/>
          <a:chExt cx="0" cy="0"/>
        </a:xfrm>
      </p:grpSpPr>
      <p:grpSp>
        <p:nvGrpSpPr>
          <p:cNvPr id="437" name="Google Shape;437;g3757f4e055c_0_877"/>
          <p:cNvGrpSpPr/>
          <p:nvPr/>
        </p:nvGrpSpPr>
        <p:grpSpPr>
          <a:xfrm>
            <a:off x="271462" y="251100"/>
            <a:ext cx="11648916" cy="6355379"/>
            <a:chOff x="0" y="0"/>
            <a:chExt cx="13190936" cy="8584869"/>
          </a:xfrm>
        </p:grpSpPr>
        <p:sp>
          <p:nvSpPr>
            <p:cNvPr id="438" name="Google Shape;438;g3757f4e055c_0_877"/>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g3757f4e055c_0_877"/>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g3757f4e055c_0_877"/>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1" name="Google Shape;441;g3757f4e055c_0_87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442" name="Google Shape;442;g3757f4e055c_0_877"/>
          <p:cNvSpPr txBox="1"/>
          <p:nvPr/>
        </p:nvSpPr>
        <p:spPr>
          <a:xfrm>
            <a:off x="970722" y="259562"/>
            <a:ext cx="10250700" cy="978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4000"/>
              <a:buFont typeface="Arial"/>
              <a:buNone/>
            </a:pPr>
            <a:r>
              <a:rPr b="1" i="0" lang="zh-TW" sz="4000" u="none" cap="none" strike="noStrike">
                <a:solidFill>
                  <a:schemeClr val="dk1"/>
                </a:solidFill>
                <a:latin typeface="Microsoft JhengHei"/>
                <a:ea typeface="Microsoft JhengHei"/>
                <a:cs typeface="Microsoft JhengHei"/>
                <a:sym typeface="Microsoft JhengHei"/>
              </a:rPr>
              <a:t>本校(班)BYOD &amp; THSD推動成效</a:t>
            </a:r>
            <a:r>
              <a:rPr b="1" i="0" lang="zh-TW" sz="4000" u="none" cap="none" strike="noStrike">
                <a:solidFill>
                  <a:srgbClr val="EB8B8F"/>
                </a:solidFill>
                <a:latin typeface="Microsoft JhengHei"/>
                <a:ea typeface="Microsoft JhengHei"/>
                <a:cs typeface="Microsoft JhengHei"/>
                <a:sym typeface="Microsoft JhengHei"/>
              </a:rPr>
              <a:t> (質化範例)</a:t>
            </a:r>
            <a:endParaRPr b="0" i="0" sz="4000" u="none" cap="none" strike="noStrike">
              <a:solidFill>
                <a:srgbClr val="EB8B8F"/>
              </a:solidFill>
              <a:latin typeface="Arial"/>
              <a:ea typeface="Arial"/>
              <a:cs typeface="Arial"/>
              <a:sym typeface="Arial"/>
            </a:endParaRPr>
          </a:p>
        </p:txBody>
      </p:sp>
      <p:sp>
        <p:nvSpPr>
          <p:cNvPr id="443" name="Google Shape;443;g3757f4e055c_0_877"/>
          <p:cNvSpPr/>
          <p:nvPr/>
        </p:nvSpPr>
        <p:spPr>
          <a:xfrm>
            <a:off x="557269" y="1398717"/>
            <a:ext cx="5231440" cy="4829156"/>
          </a:xfrm>
          <a:custGeom>
            <a:rect b="b" l="l" r="r" t="t"/>
            <a:pathLst>
              <a:path extrusionOk="0" h="3085723" w="1838819">
                <a:moveTo>
                  <a:pt x="0" y="0"/>
                </a:moveTo>
                <a:lnTo>
                  <a:pt x="1838819" y="0"/>
                </a:lnTo>
                <a:lnTo>
                  <a:pt x="1838819" y="3085723"/>
                </a:lnTo>
                <a:lnTo>
                  <a:pt x="0" y="3085723"/>
                </a:lnTo>
                <a:close/>
              </a:path>
            </a:pathLst>
          </a:custGeom>
          <a:solidFill>
            <a:srgbClr val="FFFFC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44" name="Google Shape;444;g3757f4e055c_0_877"/>
          <p:cNvSpPr/>
          <p:nvPr/>
        </p:nvSpPr>
        <p:spPr>
          <a:xfrm>
            <a:off x="557275" y="1050325"/>
            <a:ext cx="5224920" cy="430625"/>
          </a:xfrm>
          <a:custGeom>
            <a:rect b="b" l="l" r="r" t="t"/>
            <a:pathLst>
              <a:path extrusionOk="0" h="1913890" w="1913890">
                <a:moveTo>
                  <a:pt x="0" y="0"/>
                </a:moveTo>
                <a:lnTo>
                  <a:pt x="1913890" y="0"/>
                </a:lnTo>
                <a:lnTo>
                  <a:pt x="1913890" y="1913890"/>
                </a:lnTo>
                <a:lnTo>
                  <a:pt x="0" y="1913890"/>
                </a:lnTo>
                <a:close/>
              </a:path>
            </a:pathLst>
          </a:cu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Arial"/>
                <a:ea typeface="Arial"/>
                <a:cs typeface="Arial"/>
                <a:sym typeface="Arial"/>
              </a:rPr>
              <a:t>學習技能/數位應用</a:t>
            </a:r>
            <a:endParaRPr b="0" i="0" sz="1100" u="none" cap="none" strike="noStrike">
              <a:solidFill>
                <a:srgbClr val="000000"/>
              </a:solidFill>
              <a:latin typeface="Arial"/>
              <a:ea typeface="Arial"/>
              <a:cs typeface="Arial"/>
              <a:sym typeface="Arial"/>
            </a:endParaRPr>
          </a:p>
        </p:txBody>
      </p:sp>
      <p:sp>
        <p:nvSpPr>
          <p:cNvPr id="445" name="Google Shape;445;g3757f4e055c_0_877"/>
          <p:cNvSpPr txBox="1"/>
          <p:nvPr/>
        </p:nvSpPr>
        <p:spPr>
          <a:xfrm>
            <a:off x="702750" y="1596075"/>
            <a:ext cx="4856700" cy="4631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主動參與: </a:t>
            </a:r>
            <a:endParaRPr b="1" i="0" sz="1535" u="none" cap="none" strike="noStrike">
              <a:solidFill>
                <a:srgbClr val="4A86E8"/>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(觀察學生在數位學習的情境下，是否更積極參與任務、討論、提問並參與小組活動。)</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學習管理:</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(觀察學生能否有效地利用數位工具或平台紀錄、追蹤自己的學習進度、保持任務進度和遵守截止日期的能力。)</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合作學習:</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(注意學生在小組合作的活動中的協作方式，包括運用數位工具共作、團隊合作、溝通和共同責任等方面。)</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解決問題的方法:</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(觀察學生在數位學習中遇到技術問題或挑戰時的處理方式。)</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提問技巧:</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(觀察學生是否提出與內容相關的深思疑問，這反映了他們的好奇心和參與度。)</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rgbClr val="000000"/>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組織能力:</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(觀察學生如何組織他們的數位檔案、文件夾和資源。這可以反映他們組織和管理資源的能力。)</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rgbClr val="000000"/>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任務完成:</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(觀察學生在完成學習任務時，如何善用數位資源完成數位作業和任務的能力。)</a:t>
            </a:r>
            <a:endParaRPr b="0" i="0" sz="1335" u="none" cap="none" strike="noStrike">
              <a:solidFill>
                <a:schemeClr val="dk1"/>
              </a:solidFill>
              <a:latin typeface="Microsoft JhengHei"/>
              <a:ea typeface="Microsoft JhengHei"/>
              <a:cs typeface="Microsoft JhengHei"/>
              <a:sym typeface="Microsoft JhengHei"/>
            </a:endParaRPr>
          </a:p>
        </p:txBody>
      </p:sp>
      <p:sp>
        <p:nvSpPr>
          <p:cNvPr id="446" name="Google Shape;446;g3757f4e055c_0_877"/>
          <p:cNvSpPr/>
          <p:nvPr/>
        </p:nvSpPr>
        <p:spPr>
          <a:xfrm>
            <a:off x="5900200" y="1398717"/>
            <a:ext cx="2762826" cy="4829156"/>
          </a:xfrm>
          <a:custGeom>
            <a:rect b="b" l="l" r="r" t="t"/>
            <a:pathLst>
              <a:path extrusionOk="0" h="3085723" w="1838819">
                <a:moveTo>
                  <a:pt x="0" y="0"/>
                </a:moveTo>
                <a:lnTo>
                  <a:pt x="1838819" y="0"/>
                </a:lnTo>
                <a:lnTo>
                  <a:pt x="1838819" y="3085723"/>
                </a:lnTo>
                <a:lnTo>
                  <a:pt x="0" y="3085723"/>
                </a:lnTo>
                <a:close/>
              </a:path>
            </a:pathLst>
          </a:custGeom>
          <a:solidFill>
            <a:srgbClr val="FFFFC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47" name="Google Shape;447;g3757f4e055c_0_877"/>
          <p:cNvSpPr/>
          <p:nvPr/>
        </p:nvSpPr>
        <p:spPr>
          <a:xfrm>
            <a:off x="5900197" y="1050325"/>
            <a:ext cx="2760786" cy="430625"/>
          </a:xfrm>
          <a:custGeom>
            <a:rect b="b" l="l" r="r" t="t"/>
            <a:pathLst>
              <a:path extrusionOk="0" h="1913890" w="1913890">
                <a:moveTo>
                  <a:pt x="0" y="0"/>
                </a:moveTo>
                <a:lnTo>
                  <a:pt x="1913890" y="0"/>
                </a:lnTo>
                <a:lnTo>
                  <a:pt x="1913890" y="1913890"/>
                </a:lnTo>
                <a:lnTo>
                  <a:pt x="0" y="1913890"/>
                </a:lnTo>
                <a:close/>
              </a:path>
            </a:pathLst>
          </a:cu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Arial"/>
                <a:ea typeface="Arial"/>
                <a:cs typeface="Arial"/>
                <a:sym typeface="Arial"/>
              </a:rPr>
              <a:t>數位素養</a:t>
            </a:r>
            <a:endParaRPr b="0" i="0" sz="1100" u="none" cap="none" strike="noStrike">
              <a:solidFill>
                <a:srgbClr val="000000"/>
              </a:solidFill>
              <a:latin typeface="Arial"/>
              <a:ea typeface="Arial"/>
              <a:cs typeface="Arial"/>
              <a:sym typeface="Arial"/>
            </a:endParaRPr>
          </a:p>
        </p:txBody>
      </p:sp>
      <p:sp>
        <p:nvSpPr>
          <p:cNvPr id="448" name="Google Shape;448;g3757f4e055c_0_877"/>
          <p:cNvSpPr txBox="1"/>
          <p:nvPr/>
        </p:nvSpPr>
        <p:spPr>
          <a:xfrm>
            <a:off x="5976975" y="1596074"/>
            <a:ext cx="2562900" cy="4431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時間管理:</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(注意學生數位學習期間的時間管理方式，包括他們使用數位工具的時長。)</a:t>
            </a:r>
            <a:endParaRPr b="0" i="0" sz="151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60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適應能力:</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(注意學生如何適應數位學習格式或工具的變化，展示他們在不同數位環境中的靈活性。)</a:t>
            </a:r>
            <a:endParaRPr b="0" i="0" sz="151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60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數位公民:</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觀察學生在線上論壇、聊天室或線上會議中的行為，尋找表現出尊重和積極數位公民意識的跡象。</a:t>
            </a:r>
            <a:endParaRPr b="0" i="0" sz="1515" u="none" cap="none" strike="noStrike">
              <a:solidFill>
                <a:schemeClr val="dk1"/>
              </a:solidFill>
              <a:latin typeface="Microsoft JhengHei"/>
              <a:ea typeface="Microsoft JhengHei"/>
              <a:cs typeface="Microsoft JhengHei"/>
              <a:sym typeface="Microsoft JhengHei"/>
            </a:endParaRPr>
          </a:p>
        </p:txBody>
      </p:sp>
      <p:sp>
        <p:nvSpPr>
          <p:cNvPr id="449" name="Google Shape;449;g3757f4e055c_0_877"/>
          <p:cNvSpPr/>
          <p:nvPr/>
        </p:nvSpPr>
        <p:spPr>
          <a:xfrm>
            <a:off x="8772323" y="1398717"/>
            <a:ext cx="2762826" cy="4829156"/>
          </a:xfrm>
          <a:custGeom>
            <a:rect b="b" l="l" r="r" t="t"/>
            <a:pathLst>
              <a:path extrusionOk="0" h="3085723" w="1838819">
                <a:moveTo>
                  <a:pt x="0" y="0"/>
                </a:moveTo>
                <a:lnTo>
                  <a:pt x="1838819" y="0"/>
                </a:lnTo>
                <a:lnTo>
                  <a:pt x="1838819" y="3085723"/>
                </a:lnTo>
                <a:lnTo>
                  <a:pt x="0" y="3085723"/>
                </a:lnTo>
                <a:close/>
              </a:path>
            </a:pathLst>
          </a:custGeom>
          <a:solidFill>
            <a:srgbClr val="FFFFC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50" name="Google Shape;450;g3757f4e055c_0_877"/>
          <p:cNvSpPr/>
          <p:nvPr/>
        </p:nvSpPr>
        <p:spPr>
          <a:xfrm>
            <a:off x="8772314" y="1050325"/>
            <a:ext cx="2760786" cy="430625"/>
          </a:xfrm>
          <a:custGeom>
            <a:rect b="b" l="l" r="r" t="t"/>
            <a:pathLst>
              <a:path extrusionOk="0" h="1913890" w="1913890">
                <a:moveTo>
                  <a:pt x="0" y="0"/>
                </a:moveTo>
                <a:lnTo>
                  <a:pt x="1913890" y="0"/>
                </a:lnTo>
                <a:lnTo>
                  <a:pt x="1913890" y="1913890"/>
                </a:lnTo>
                <a:lnTo>
                  <a:pt x="0" y="1913890"/>
                </a:lnTo>
                <a:close/>
              </a:path>
            </a:pathLst>
          </a:cu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Arial"/>
                <a:ea typeface="Arial"/>
                <a:cs typeface="Arial"/>
                <a:sym typeface="Arial"/>
              </a:rPr>
              <a:t>數位創新</a:t>
            </a:r>
            <a:endParaRPr b="0" i="0" sz="1100" u="none" cap="none" strike="noStrike">
              <a:solidFill>
                <a:srgbClr val="000000"/>
              </a:solidFill>
              <a:latin typeface="Arial"/>
              <a:ea typeface="Arial"/>
              <a:cs typeface="Arial"/>
              <a:sym typeface="Arial"/>
            </a:endParaRPr>
          </a:p>
        </p:txBody>
      </p:sp>
      <p:sp>
        <p:nvSpPr>
          <p:cNvPr id="451" name="Google Shape;451;g3757f4e055c_0_877"/>
          <p:cNvSpPr txBox="1"/>
          <p:nvPr/>
        </p:nvSpPr>
        <p:spPr>
          <a:xfrm>
            <a:off x="2286000" y="5910625"/>
            <a:ext cx="8742300" cy="61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zh-TW" sz="2800" u="none" cap="none" strike="noStrike">
                <a:solidFill>
                  <a:srgbClr val="CC0000"/>
                </a:solidFill>
                <a:latin typeface="Calibri"/>
                <a:ea typeface="Calibri"/>
                <a:cs typeface="Calibri"/>
                <a:sym typeface="Calibri"/>
              </a:rPr>
              <a:t>(以上範例項目及事例說明，請依班級情況增減及編修)</a:t>
            </a:r>
            <a:endParaRPr b="1" i="0" sz="2800" u="none" cap="none" strike="noStrike">
              <a:solidFill>
                <a:srgbClr val="CC0000"/>
              </a:solidFill>
              <a:latin typeface="Calibri"/>
              <a:ea typeface="Calibri"/>
              <a:cs typeface="Calibri"/>
              <a:sym typeface="Calibri"/>
            </a:endParaRPr>
          </a:p>
        </p:txBody>
      </p:sp>
      <p:sp>
        <p:nvSpPr>
          <p:cNvPr id="452" name="Google Shape;452;g3757f4e055c_0_877"/>
          <p:cNvSpPr txBox="1"/>
          <p:nvPr/>
        </p:nvSpPr>
        <p:spPr>
          <a:xfrm>
            <a:off x="8871238" y="1581224"/>
            <a:ext cx="2562900" cy="4431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數位創作:</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(學生如何運用數位創造作品，如簡報製作、錄製剪輯影片或音檔、學生作品範例。)</a:t>
            </a:r>
            <a:endParaRPr b="0" i="0" sz="151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60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數位展示能力:</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(觀察學生如何以數位方式呈現訊息，無論是通過簡報、錄音、影片還是其他多媒體格式。)</a:t>
            </a:r>
            <a:endParaRPr b="0" i="0" sz="1515" u="none" cap="none" strike="noStrike">
              <a:solidFill>
                <a:schemeClr val="dk1"/>
              </a:solidFill>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56" name="Shape 456"/>
        <p:cNvGrpSpPr/>
        <p:nvPr/>
      </p:nvGrpSpPr>
      <p:grpSpPr>
        <a:xfrm>
          <a:off x="0" y="0"/>
          <a:ext cx="0" cy="0"/>
          <a:chOff x="0" y="0"/>
          <a:chExt cx="0" cy="0"/>
        </a:xfrm>
      </p:grpSpPr>
      <p:pic>
        <p:nvPicPr>
          <p:cNvPr id="457" name="Google Shape;457;g3757f4e055c_0_896"/>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458" name="Google Shape;458;g3757f4e055c_0_896"/>
          <p:cNvSpPr txBox="1"/>
          <p:nvPr>
            <p:ph type="title"/>
          </p:nvPr>
        </p:nvSpPr>
        <p:spPr>
          <a:xfrm>
            <a:off x="695325" y="2667000"/>
            <a:ext cx="11598300" cy="11922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E937B"/>
              </a:buClr>
              <a:buSzPts val="7333"/>
              <a:buNone/>
            </a:pPr>
            <a:r>
              <a:rPr b="1" lang="zh-TW" sz="6600">
                <a:solidFill>
                  <a:srgbClr val="0E937B"/>
                </a:solidFill>
                <a:latin typeface="Microsoft JhengHei"/>
                <a:ea typeface="Microsoft JhengHei"/>
                <a:cs typeface="Microsoft JhengHei"/>
                <a:sym typeface="Microsoft JhengHei"/>
              </a:rPr>
              <a:t>家長配合事項</a:t>
            </a:r>
            <a:endParaRPr/>
          </a:p>
        </p:txBody>
      </p:sp>
      <p:sp>
        <p:nvSpPr>
          <p:cNvPr id="459" name="Google Shape;459;g3757f4e055c_0_89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64" name="Shape 464"/>
        <p:cNvGrpSpPr/>
        <p:nvPr/>
      </p:nvGrpSpPr>
      <p:grpSpPr>
        <a:xfrm>
          <a:off x="0" y="0"/>
          <a:ext cx="0" cy="0"/>
          <a:chOff x="0" y="0"/>
          <a:chExt cx="0" cy="0"/>
        </a:xfrm>
      </p:grpSpPr>
      <p:grpSp>
        <p:nvGrpSpPr>
          <p:cNvPr id="465" name="Google Shape;465;g3757f4e055c_0_902"/>
          <p:cNvGrpSpPr/>
          <p:nvPr/>
        </p:nvGrpSpPr>
        <p:grpSpPr>
          <a:xfrm>
            <a:off x="921462" y="206926"/>
            <a:ext cx="10622661" cy="6355379"/>
            <a:chOff x="0" y="0"/>
            <a:chExt cx="13190936" cy="8584869"/>
          </a:xfrm>
        </p:grpSpPr>
        <p:sp>
          <p:nvSpPr>
            <p:cNvPr id="466" name="Google Shape;466;g3757f4e055c_0_90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g3757f4e055c_0_90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g3757f4e055c_0_90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9" name="Google Shape;469;g3757f4e055c_0_902"/>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rgbClr val="FFFFFF"/>
                </a:solidFill>
                <a:latin typeface="Arial Black"/>
                <a:ea typeface="Arial Black"/>
                <a:cs typeface="Arial Black"/>
                <a:sym typeface="Arial Black"/>
              </a:rPr>
              <a:t>KPI</a:t>
            </a:r>
            <a:endParaRPr b="0" i="0" sz="2500" u="none" cap="none" strike="noStrike">
              <a:solidFill>
                <a:srgbClr val="FFFFFF"/>
              </a:solidFill>
              <a:latin typeface="Arial Black"/>
              <a:ea typeface="Arial Black"/>
              <a:cs typeface="Arial Black"/>
              <a:sym typeface="Arial Black"/>
            </a:endParaRPr>
          </a:p>
        </p:txBody>
      </p:sp>
      <p:sp>
        <p:nvSpPr>
          <p:cNvPr id="470" name="Google Shape;470;g3757f4e055c_0_902"/>
          <p:cNvSpPr txBox="1"/>
          <p:nvPr/>
        </p:nvSpPr>
        <p:spPr>
          <a:xfrm>
            <a:off x="1364082" y="613679"/>
            <a:ext cx="9683400" cy="137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1" lang="zh-TW" sz="4800">
                <a:solidFill>
                  <a:srgbClr val="000000"/>
                </a:solidFill>
                <a:latin typeface="Microsoft JhengHei"/>
                <a:ea typeface="Microsoft JhengHei"/>
                <a:cs typeface="Microsoft JhengHei"/>
                <a:sym typeface="Microsoft JhengHei"/>
              </a:rPr>
              <a:t>家長配合事項</a:t>
            </a:r>
            <a:endParaRPr sz="4125">
              <a:solidFill>
                <a:srgbClr val="000000"/>
              </a:solidFill>
              <a:latin typeface="Calibri"/>
              <a:ea typeface="Calibri"/>
              <a:cs typeface="Calibri"/>
              <a:sym typeface="Calibri"/>
            </a:endParaRPr>
          </a:p>
        </p:txBody>
      </p:sp>
      <p:graphicFrame>
        <p:nvGraphicFramePr>
          <p:cNvPr id="471" name="Google Shape;471;g3757f4e055c_0_902"/>
          <p:cNvGraphicFramePr/>
          <p:nvPr/>
        </p:nvGraphicFramePr>
        <p:xfrm>
          <a:off x="1328635" y="2484170"/>
          <a:ext cx="3000000" cy="3000000"/>
        </p:xfrm>
        <a:graphic>
          <a:graphicData uri="http://schemas.openxmlformats.org/drawingml/2006/table">
            <a:tbl>
              <a:tblPr>
                <a:noFill/>
                <a:tableStyleId>{778828EA-B586-4677-83B9-96D796720464}</a:tableStyleId>
              </a:tblPr>
              <a:tblGrid>
                <a:gridCol w="4684800"/>
                <a:gridCol w="2564675"/>
                <a:gridCol w="1328050"/>
                <a:gridCol w="1295400"/>
              </a:tblGrid>
              <a:tr h="649450">
                <a:tc gridSpan="2">
                  <a:txBody>
                    <a:bodyPr/>
                    <a:lstStyle/>
                    <a:p>
                      <a:pPr indent="0" lvl="0" marL="0" marR="0" rtl="0" algn="ctr">
                        <a:lnSpc>
                          <a:spcPct val="114285"/>
                        </a:lnSpc>
                        <a:spcBef>
                          <a:spcPts val="0"/>
                        </a:spcBef>
                        <a:spcAft>
                          <a:spcPts val="0"/>
                        </a:spcAft>
                        <a:buClr>
                          <a:srgbClr val="000000"/>
                        </a:buClr>
                        <a:buSzPts val="3500"/>
                        <a:buFont typeface="Arial"/>
                        <a:buNone/>
                      </a:pPr>
                      <a:r>
                        <a:rPr b="1" i="0" lang="zh-TW" sz="3500" u="none" cap="none" strike="noStrike">
                          <a:solidFill>
                            <a:srgbClr val="008080"/>
                          </a:solidFill>
                          <a:latin typeface="Microsoft JhengHei"/>
                          <a:ea typeface="Microsoft JhengHei"/>
                          <a:cs typeface="Microsoft JhengHei"/>
                          <a:sym typeface="Microsoft JhengHei"/>
                        </a:rPr>
                        <a:t>計畫班級 </a:t>
                      </a:r>
                      <a:r>
                        <a:rPr b="0" i="0" lang="zh-TW" sz="2600" u="none" cap="none" strike="noStrike">
                          <a:solidFill>
                            <a:srgbClr val="008080"/>
                          </a:solidFill>
                          <a:latin typeface="Microsoft JhengHei"/>
                          <a:ea typeface="Microsoft JhengHei"/>
                          <a:cs typeface="Microsoft JhengHei"/>
                          <a:sym typeface="Microsoft JhengHei"/>
                        </a:rPr>
                        <a:t>(成效評估、文件蒐集)</a:t>
                      </a:r>
                      <a:endParaRPr b="0" i="0" sz="2600" u="none" cap="none" strike="noStrike">
                        <a:solidFill>
                          <a:srgbClr val="008080"/>
                        </a:solidFill>
                        <a:latin typeface="Microsoft JhengHei"/>
                        <a:ea typeface="Microsoft JhengHei"/>
                        <a:cs typeface="Microsoft JhengHei"/>
                        <a:sym typeface="Microsoft JhengHei"/>
                      </a:endParaRPr>
                    </a:p>
                  </a:txBody>
                  <a:tcPr marT="9525" marB="0" marR="9525" marL="952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A3"/>
                    </a:solidFill>
                  </a:tcPr>
                </a:tc>
                <a:tc hMerge="1"/>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FFFFFF"/>
                          </a:solidFill>
                          <a:latin typeface="Microsoft JhengHei"/>
                          <a:ea typeface="Microsoft JhengHei"/>
                          <a:cs typeface="Microsoft JhengHei"/>
                          <a:sym typeface="Microsoft JhengHei"/>
                        </a:rPr>
                        <a:t>BYOD</a:t>
                      </a:r>
                      <a:endParaRPr b="1" i="0" sz="2600" u="none" cap="none" strike="noStrike">
                        <a:solidFill>
                          <a:srgbClr val="FFFFFF"/>
                        </a:solidFill>
                        <a:latin typeface="Microsoft JhengHei"/>
                        <a:ea typeface="Microsoft JhengHei"/>
                        <a:cs typeface="Microsoft JhengHei"/>
                        <a:sym typeface="Microsoft JhengHei"/>
                      </a:endParaRPr>
                    </a:p>
                  </a:txBody>
                  <a:tcPr marT="9525" marB="0" marR="9525" marL="9525" anchor="ctr">
                    <a:lnL cap="flat" cmpd="sng" w="9525">
                      <a:solidFill>
                        <a:srgbClr val="00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FFFFFF"/>
                      </a:solidFill>
                      <a:prstDash val="solid"/>
                      <a:round/>
                      <a:headEnd len="sm" w="sm" type="none"/>
                      <a:tailEnd len="sm" w="sm" type="none"/>
                    </a:lnB>
                    <a:solidFill>
                      <a:srgbClr val="7FC4C7"/>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lang="zh-TW" sz="2600" u="none" cap="none" strike="noStrike">
                          <a:solidFill>
                            <a:srgbClr val="FFFFFF"/>
                          </a:solidFill>
                          <a:latin typeface="Microsoft JhengHei"/>
                          <a:ea typeface="Microsoft JhengHei"/>
                          <a:cs typeface="Microsoft JhengHei"/>
                          <a:sym typeface="Microsoft JhengHei"/>
                        </a:rPr>
                        <a:t>THSD</a:t>
                      </a:r>
                      <a:endParaRPr b="1" i="0" sz="2600" u="none" cap="none" strike="noStrike">
                        <a:solidFill>
                          <a:srgbClr val="FFFFFF"/>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AD5B"/>
                    </a:solidFill>
                  </a:tcPr>
                </a:tc>
              </a:tr>
              <a:tr h="720000">
                <a:tc>
                  <a:txBody>
                    <a:bodyPr/>
                    <a:lstStyle/>
                    <a:p>
                      <a:pPr indent="0" lvl="0" marL="0" marR="0" rtl="0" algn="l">
                        <a:lnSpc>
                          <a:spcPct val="100000"/>
                        </a:lnSpc>
                        <a:spcBef>
                          <a:spcPts val="0"/>
                        </a:spcBef>
                        <a:spcAft>
                          <a:spcPts val="0"/>
                        </a:spcAft>
                        <a:buClr>
                          <a:srgbClr val="000000"/>
                        </a:buClr>
                        <a:buSzPts val="2600"/>
                        <a:buFont typeface="Arial"/>
                        <a:buNone/>
                      </a:pPr>
                      <a:r>
                        <a:rPr b="1" i="0" lang="zh-TW" sz="2600" u="none" cap="none" strike="noStrike">
                          <a:solidFill>
                            <a:srgbClr val="000000"/>
                          </a:solidFill>
                          <a:latin typeface="Arial"/>
                          <a:ea typeface="Arial"/>
                          <a:cs typeface="Arial"/>
                          <a:sym typeface="Arial"/>
                        </a:rPr>
                        <a:t> ►  </a:t>
                      </a:r>
                      <a:r>
                        <a:rPr b="1" i="0" lang="zh-TW" sz="2600" u="none" cap="none" strike="noStrike">
                          <a:solidFill>
                            <a:srgbClr val="000000"/>
                          </a:solidFill>
                          <a:latin typeface="Microsoft JhengHei"/>
                          <a:ea typeface="Microsoft JhengHei"/>
                          <a:cs typeface="Microsoft JhengHei"/>
                          <a:sym typeface="Microsoft JhengHei"/>
                        </a:rPr>
                        <a:t>家長問卷調查</a:t>
                      </a:r>
                      <a:endParaRPr b="1" i="0" sz="2600" u="none" cap="none" strike="noStrike">
                        <a:solidFill>
                          <a:srgbClr val="00000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2600"/>
                        <a:buFont typeface="Arial"/>
                        <a:buNone/>
                      </a:pPr>
                      <a:r>
                        <a:rPr b="1" lang="zh-TW">
                          <a:latin typeface="Microsoft JhengHei"/>
                          <a:ea typeface="Microsoft JhengHei"/>
                          <a:cs typeface="Microsoft JhengHei"/>
                          <a:sym typeface="Microsoft JhengHei"/>
                        </a:rPr>
                        <a:t>           </a:t>
                      </a:r>
                      <a:r>
                        <a:rPr b="1" lang="zh-TW" sz="1500">
                          <a:latin typeface="Microsoft JhengHei"/>
                          <a:ea typeface="Microsoft JhengHei"/>
                          <a:cs typeface="Microsoft JhengHei"/>
                          <a:sym typeface="Microsoft JhengHei"/>
                        </a:rPr>
                        <a:t> </a:t>
                      </a:r>
                      <a:r>
                        <a:rPr b="1" i="0" lang="zh-TW" sz="1500" u="none" cap="none" strike="noStrike">
                          <a:solidFill>
                            <a:srgbClr val="000000"/>
                          </a:solidFill>
                          <a:latin typeface="Microsoft JhengHei"/>
                          <a:ea typeface="Microsoft JhengHei"/>
                          <a:cs typeface="Microsoft JhengHei"/>
                          <a:sym typeface="Microsoft JhengHei"/>
                        </a:rPr>
                        <a:t>(</a:t>
                      </a:r>
                      <a:r>
                        <a:rPr b="1" lang="zh-TW" sz="1500">
                          <a:latin typeface="Microsoft JhengHei"/>
                          <a:ea typeface="Microsoft JhengHei"/>
                          <a:cs typeface="Microsoft JhengHei"/>
                          <a:sym typeface="Microsoft JhengHei"/>
                        </a:rPr>
                        <a:t>僅每學年的第二學期填報，114-1學期無需填寫</a:t>
                      </a:r>
                      <a:r>
                        <a:rPr b="1" i="0" lang="zh-TW" sz="1500" u="none" cap="none" strike="noStrike">
                          <a:solidFill>
                            <a:srgbClr val="000000"/>
                          </a:solidFill>
                          <a:latin typeface="Microsoft JhengHei"/>
                          <a:ea typeface="Microsoft JhengHei"/>
                          <a:cs typeface="Microsoft JhengHei"/>
                          <a:sym typeface="Microsoft JhengHei"/>
                        </a:rPr>
                        <a:t>)</a:t>
                      </a:r>
                      <a:endParaRPr sz="7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lang="zh-TW" sz="2200" u="none" cap="none" strike="noStrike">
                          <a:solidFill>
                            <a:srgbClr val="953734"/>
                          </a:solidFill>
                          <a:latin typeface="Microsoft JhengHei"/>
                          <a:ea typeface="Microsoft JhengHei"/>
                          <a:cs typeface="Microsoft JhengHei"/>
                          <a:sym typeface="Microsoft JhengHei"/>
                        </a:rPr>
                        <a:t>依教育部公告期程</a:t>
                      </a:r>
                      <a:endParaRPr sz="14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7FC4C7"/>
                          </a:solidFill>
                          <a:latin typeface="Microsoft JhengHei"/>
                          <a:ea typeface="Microsoft JhengHei"/>
                          <a:cs typeface="Microsoft JhengHei"/>
                          <a:sym typeface="Microsoft JhengHei"/>
                        </a:rPr>
                        <a:t>●</a:t>
                      </a:r>
                      <a:endParaRPr b="0" i="0" sz="2600" u="none" cap="none" strike="noStrike">
                        <a:solidFill>
                          <a:srgbClr val="7FC4C7"/>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FFAD5B"/>
                          </a:solidFill>
                          <a:latin typeface="Microsoft JhengHei"/>
                          <a:ea typeface="Microsoft JhengHei"/>
                          <a:cs typeface="Microsoft JhengHei"/>
                          <a:sym typeface="Microsoft JhengHei"/>
                        </a:rPr>
                        <a:t>●</a:t>
                      </a:r>
                      <a:endParaRPr b="0" i="0" sz="2600" u="none" cap="none" strike="noStrike">
                        <a:solidFill>
                          <a:srgbClr val="FFAD5B"/>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r>
              <a:tr h="720000">
                <a:tc>
                  <a:txBody>
                    <a:bodyPr/>
                    <a:lstStyle/>
                    <a:p>
                      <a:pPr indent="0" lvl="0" marL="0" marR="0" rtl="0" algn="l">
                        <a:lnSpc>
                          <a:spcPct val="100000"/>
                        </a:lnSpc>
                        <a:spcBef>
                          <a:spcPts val="0"/>
                        </a:spcBef>
                        <a:spcAft>
                          <a:spcPts val="0"/>
                        </a:spcAft>
                        <a:buClr>
                          <a:srgbClr val="000000"/>
                        </a:buClr>
                        <a:buSzPts val="2600"/>
                        <a:buFont typeface="Arial"/>
                        <a:buNone/>
                      </a:pPr>
                      <a:r>
                        <a:rPr b="1" i="0" lang="zh-TW" sz="2600" u="none" cap="none" strike="noStrike">
                          <a:solidFill>
                            <a:srgbClr val="000000"/>
                          </a:solidFill>
                          <a:latin typeface="Arial"/>
                          <a:ea typeface="Arial"/>
                          <a:cs typeface="Arial"/>
                          <a:sym typeface="Arial"/>
                        </a:rPr>
                        <a:t> ►  </a:t>
                      </a:r>
                      <a:r>
                        <a:rPr b="1" i="0" lang="zh-TW" sz="2600" u="none" cap="none" strike="noStrike">
                          <a:solidFill>
                            <a:srgbClr val="000000"/>
                          </a:solidFill>
                          <a:latin typeface="Microsoft JhengHei"/>
                          <a:ea typeface="Microsoft JhengHei"/>
                          <a:cs typeface="Microsoft JhengHei"/>
                          <a:sym typeface="Microsoft JhengHei"/>
                        </a:rPr>
                        <a:t>學習載具管理規定及同意書</a:t>
                      </a:r>
                      <a:endParaRPr sz="14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0" i="0" lang="zh-TW" sz="2200" u="none" cap="none" strike="noStrike">
                          <a:solidFill>
                            <a:srgbClr val="953734"/>
                          </a:solidFill>
                          <a:latin typeface="Microsoft JhengHei"/>
                          <a:ea typeface="Microsoft JhengHei"/>
                          <a:cs typeface="Microsoft JhengHei"/>
                          <a:sym typeface="Microsoft JhengHei"/>
                        </a:rPr>
                        <a:t>至少90%</a:t>
                      </a:r>
                      <a:endParaRPr sz="1400" u="none" cap="none" strike="noStrike"/>
                    </a:p>
                    <a:p>
                      <a:pPr indent="0" lvl="0" marL="0" marR="0" rtl="0" algn="ctr">
                        <a:lnSpc>
                          <a:spcPct val="100000"/>
                        </a:lnSpc>
                        <a:spcBef>
                          <a:spcPts val="0"/>
                        </a:spcBef>
                        <a:spcAft>
                          <a:spcPts val="0"/>
                        </a:spcAft>
                        <a:buClr>
                          <a:srgbClr val="000000"/>
                        </a:buClr>
                        <a:buSzPts val="2200"/>
                        <a:buFont typeface="Arial"/>
                        <a:buNone/>
                      </a:pPr>
                      <a:r>
                        <a:rPr b="0" i="0" lang="zh-TW" sz="2200" u="none" cap="none" strike="noStrike">
                          <a:solidFill>
                            <a:srgbClr val="953734"/>
                          </a:solidFill>
                          <a:latin typeface="Microsoft JhengHei"/>
                          <a:ea typeface="Microsoft JhengHei"/>
                          <a:cs typeface="Microsoft JhengHei"/>
                          <a:sym typeface="Microsoft JhengHei"/>
                        </a:rPr>
                        <a:t>學生家長同意</a:t>
                      </a:r>
                      <a:endParaRPr sz="14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7FC4C7"/>
                          </a:solidFill>
                          <a:latin typeface="Microsoft JhengHei"/>
                          <a:ea typeface="Microsoft JhengHei"/>
                          <a:cs typeface="Microsoft JhengHei"/>
                          <a:sym typeface="Microsoft JhengHei"/>
                        </a:rPr>
                        <a:t>●</a:t>
                      </a:r>
                      <a:endParaRPr b="0" i="0" sz="2600" u="none" cap="none" strike="noStrike">
                        <a:solidFill>
                          <a:srgbClr val="7FC4C7"/>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FFAD5B"/>
                          </a:solidFill>
                          <a:latin typeface="Microsoft JhengHei"/>
                          <a:ea typeface="Microsoft JhengHei"/>
                          <a:cs typeface="Microsoft JhengHei"/>
                          <a:sym typeface="Microsoft JhengHei"/>
                        </a:rPr>
                        <a:t>●</a:t>
                      </a:r>
                      <a:endParaRPr b="0" i="0" sz="2600" u="none" cap="none" strike="noStrike">
                        <a:solidFill>
                          <a:srgbClr val="FFAD5B"/>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r>
            </a:tbl>
          </a:graphicData>
        </a:graphic>
      </p:graphicFrame>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76" name="Shape 476"/>
        <p:cNvGrpSpPr/>
        <p:nvPr/>
      </p:nvGrpSpPr>
      <p:grpSpPr>
        <a:xfrm>
          <a:off x="0" y="0"/>
          <a:ext cx="0" cy="0"/>
          <a:chOff x="0" y="0"/>
          <a:chExt cx="0" cy="0"/>
        </a:xfrm>
      </p:grpSpPr>
      <p:grpSp>
        <p:nvGrpSpPr>
          <p:cNvPr id="477" name="Google Shape;477;g3757f4e055c_0_913"/>
          <p:cNvGrpSpPr/>
          <p:nvPr/>
        </p:nvGrpSpPr>
        <p:grpSpPr>
          <a:xfrm>
            <a:off x="1100571" y="369603"/>
            <a:ext cx="10622661" cy="6355379"/>
            <a:chOff x="0" y="0"/>
            <a:chExt cx="13190936" cy="8584869"/>
          </a:xfrm>
        </p:grpSpPr>
        <p:sp>
          <p:nvSpPr>
            <p:cNvPr id="478" name="Google Shape;478;g3757f4e055c_0_913"/>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3757f4e055c_0_913"/>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g3757f4e055c_0_913"/>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1" name="Google Shape;481;g3757f4e055c_0_913"/>
          <p:cNvSpPr txBox="1"/>
          <p:nvPr/>
        </p:nvSpPr>
        <p:spPr>
          <a:xfrm>
            <a:off x="926576" y="335860"/>
            <a:ext cx="105585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1" i="0" lang="zh-TW" sz="4800" u="none" cap="none" strike="noStrike">
                <a:solidFill>
                  <a:srgbClr val="000000"/>
                </a:solidFill>
                <a:latin typeface="Microsoft JhengHei"/>
                <a:ea typeface="Microsoft JhengHei"/>
                <a:cs typeface="Microsoft JhengHei"/>
                <a:sym typeface="Microsoft JhengHei"/>
              </a:rPr>
              <a:t>家長APP(1/2)</a:t>
            </a:r>
            <a:endParaRPr b="0" i="0" sz="1400" u="none" cap="none" strike="noStrike">
              <a:solidFill>
                <a:srgbClr val="000000"/>
              </a:solidFill>
              <a:latin typeface="Arial"/>
              <a:ea typeface="Arial"/>
              <a:cs typeface="Arial"/>
              <a:sym typeface="Arial"/>
            </a:endParaRPr>
          </a:p>
        </p:txBody>
      </p:sp>
      <p:sp>
        <p:nvSpPr>
          <p:cNvPr id="482" name="Google Shape;482;g3757f4e055c_0_913"/>
          <p:cNvSpPr/>
          <p:nvPr/>
        </p:nvSpPr>
        <p:spPr>
          <a:xfrm>
            <a:off x="370336" y="132598"/>
            <a:ext cx="1581000" cy="8310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zh-TW" sz="2000" u="none" cap="none" strike="noStrike">
                <a:solidFill>
                  <a:schemeClr val="lt1"/>
                </a:solidFill>
                <a:latin typeface="Arial Black"/>
                <a:ea typeface="Arial Black"/>
                <a:cs typeface="Arial Black"/>
                <a:sym typeface="Arial Black"/>
              </a:rPr>
              <a:t>Parent</a:t>
            </a:r>
            <a:endParaRPr b="0" i="0" sz="2400" u="none" cap="none" strike="noStrike">
              <a:solidFill>
                <a:schemeClr val="lt1"/>
              </a:solidFill>
              <a:latin typeface="Arial Black"/>
              <a:ea typeface="Arial Black"/>
              <a:cs typeface="Arial Black"/>
              <a:sym typeface="Arial Black"/>
            </a:endParaRPr>
          </a:p>
        </p:txBody>
      </p:sp>
      <p:sp>
        <p:nvSpPr>
          <p:cNvPr id="483" name="Google Shape;483;g3757f4e055c_0_913"/>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25"/>
              <a:buNone/>
            </a:pPr>
            <a:fld id="{00000000-1234-1234-1234-123412341234}" type="slidenum">
              <a:rPr lang="zh-TW"/>
              <a:t>‹#›</a:t>
            </a:fld>
            <a:endParaRPr/>
          </a:p>
        </p:txBody>
      </p:sp>
      <p:sp>
        <p:nvSpPr>
          <p:cNvPr id="484" name="Google Shape;484;g3757f4e055c_0_913"/>
          <p:cNvSpPr/>
          <p:nvPr/>
        </p:nvSpPr>
        <p:spPr>
          <a:xfrm>
            <a:off x="6374288" y="5417675"/>
            <a:ext cx="51108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介紹影片：</a:t>
            </a:r>
            <a:r>
              <a:rPr b="0" i="0" lang="zh-TW" sz="1400" u="sng" cap="none" strike="noStrike">
                <a:solidFill>
                  <a:schemeClr val="hlink"/>
                </a:solidFill>
                <a:latin typeface="Arial"/>
                <a:ea typeface="Arial"/>
                <a:cs typeface="Arial"/>
                <a:sym typeface="Arial"/>
                <a:hlinkClick r:id="rId3"/>
              </a:rPr>
              <a:t>https://www.youtube.com/watch?v=R6AhwEp-CCg</a:t>
            </a:r>
            <a:endParaRPr b="0" i="0" sz="1400" u="none" cap="none" strike="noStrike">
              <a:solidFill>
                <a:srgbClr val="000000"/>
              </a:solidFill>
              <a:latin typeface="Arial"/>
              <a:ea typeface="Arial"/>
              <a:cs typeface="Arial"/>
              <a:sym typeface="Arial"/>
            </a:endParaRPr>
          </a:p>
        </p:txBody>
      </p:sp>
      <p:pic>
        <p:nvPicPr>
          <p:cNvPr id="485" name="Google Shape;485;g3757f4e055c_0_913">
            <a:hlinkClick r:id="rId4"/>
          </p:cNvPr>
          <p:cNvPicPr preferRelativeResize="0"/>
          <p:nvPr/>
        </p:nvPicPr>
        <p:blipFill rotWithShape="1">
          <a:blip r:embed="rId5">
            <a:alphaModFix/>
          </a:blip>
          <a:srcRect b="0" l="0" r="0" t="0"/>
          <a:stretch/>
        </p:blipFill>
        <p:spPr>
          <a:xfrm>
            <a:off x="7159999" y="3063859"/>
            <a:ext cx="4241084" cy="2353819"/>
          </a:xfrm>
          <a:prstGeom prst="rect">
            <a:avLst/>
          </a:prstGeom>
          <a:noFill/>
          <a:ln>
            <a:noFill/>
          </a:ln>
        </p:spPr>
      </p:pic>
      <p:pic>
        <p:nvPicPr>
          <p:cNvPr id="486" name="Google Shape;486;g3757f4e055c_0_913"/>
          <p:cNvPicPr preferRelativeResize="0"/>
          <p:nvPr/>
        </p:nvPicPr>
        <p:blipFill rotWithShape="1">
          <a:blip r:embed="rId6">
            <a:alphaModFix/>
          </a:blip>
          <a:srcRect b="0" l="0" r="0" t="0"/>
          <a:stretch/>
        </p:blipFill>
        <p:spPr>
          <a:xfrm>
            <a:off x="1738881" y="3784338"/>
            <a:ext cx="1942375" cy="1902735"/>
          </a:xfrm>
          <a:prstGeom prst="rect">
            <a:avLst/>
          </a:prstGeom>
          <a:noFill/>
          <a:ln>
            <a:noFill/>
          </a:ln>
        </p:spPr>
      </p:pic>
      <p:sp>
        <p:nvSpPr>
          <p:cNvPr id="487" name="Google Shape;487;g3757f4e055c_0_913"/>
          <p:cNvSpPr txBox="1"/>
          <p:nvPr/>
        </p:nvSpPr>
        <p:spPr>
          <a:xfrm>
            <a:off x="1738881" y="1157822"/>
            <a:ext cx="76548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800"/>
              <a:buFont typeface="Arial"/>
              <a:buNone/>
            </a:pPr>
            <a:r>
              <a:rPr b="0" i="0" lang="zh-TW" sz="2800" u="none" cap="none" strike="noStrike">
                <a:solidFill>
                  <a:srgbClr val="000000"/>
                </a:solidFill>
                <a:latin typeface="Microsoft JhengHei"/>
                <a:ea typeface="Microsoft JhengHei"/>
                <a:cs typeface="Microsoft JhengHei"/>
                <a:sym typeface="Microsoft JhengHei"/>
              </a:rPr>
              <a:t>Jamf Parent - </a:t>
            </a:r>
            <a:r>
              <a:rPr b="1" i="0" lang="zh-TW" sz="2800" u="none" cap="none" strike="noStrike">
                <a:solidFill>
                  <a:srgbClr val="FF0000"/>
                </a:solidFill>
                <a:latin typeface="Microsoft JhengHei"/>
                <a:ea typeface="Microsoft JhengHei"/>
                <a:cs typeface="Microsoft JhengHei"/>
                <a:sym typeface="Microsoft JhengHei"/>
              </a:rPr>
              <a:t>for iOS</a:t>
            </a:r>
            <a:endParaRPr b="1" i="0" sz="2800" u="none" cap="none" strike="noStrike">
              <a:solidFill>
                <a:srgbClr val="FF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讓家長管理孩童可瀏覽的應用程式與網站</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可限制一天中特定時間開放遊戲、應用程式以及社交網站的時間</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可多位家長共同管理一位孩童</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簡單的設定步驟，協助家長訂定設備規範</a:t>
            </a:r>
            <a:endParaRPr b="0" i="0" sz="2000" u="none" cap="none" strike="noStrike">
              <a:solidFill>
                <a:srgbClr val="000000"/>
              </a:solidFill>
              <a:latin typeface="Microsoft JhengHei"/>
              <a:ea typeface="Microsoft JhengHei"/>
              <a:cs typeface="Microsoft JhengHei"/>
              <a:sym typeface="Microsoft JhengHei"/>
            </a:endParaRPr>
          </a:p>
        </p:txBody>
      </p:sp>
      <p:sp>
        <p:nvSpPr>
          <p:cNvPr id="488" name="Google Shape;488;g3757f4e055c_0_913"/>
          <p:cNvSpPr/>
          <p:nvPr/>
        </p:nvSpPr>
        <p:spPr>
          <a:xfrm>
            <a:off x="370336" y="132598"/>
            <a:ext cx="1581000" cy="8310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zh-TW" sz="2000" u="none" cap="none" strike="noStrike">
                <a:solidFill>
                  <a:schemeClr val="lt1"/>
                </a:solidFill>
                <a:latin typeface="Arial Black"/>
                <a:ea typeface="Arial Black"/>
                <a:cs typeface="Arial Black"/>
                <a:sym typeface="Arial Black"/>
              </a:rPr>
              <a:t>Parent</a:t>
            </a:r>
            <a:endParaRPr b="0" i="0" sz="2400" u="none" cap="none" strike="noStrike">
              <a:solidFill>
                <a:schemeClr val="lt1"/>
              </a:solidFill>
              <a:latin typeface="Arial Black"/>
              <a:ea typeface="Arial Black"/>
              <a:cs typeface="Arial Black"/>
              <a:sym typeface="Arial Black"/>
            </a:endParaRPr>
          </a:p>
        </p:txBody>
      </p:sp>
      <p:sp>
        <p:nvSpPr>
          <p:cNvPr id="489" name="Google Shape;489;g3757f4e055c_0_913"/>
          <p:cNvSpPr/>
          <p:nvPr/>
        </p:nvSpPr>
        <p:spPr>
          <a:xfrm>
            <a:off x="10396050" y="5664235"/>
            <a:ext cx="10824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sng" cap="none" strike="noStrike">
                <a:solidFill>
                  <a:srgbClr val="31859B"/>
                </a:solidFill>
                <a:latin typeface="Microsoft JhengHei"/>
                <a:ea typeface="Microsoft JhengHei"/>
                <a:cs typeface="Microsoft JhengHei"/>
                <a:sym typeface="Microsoft JhengHei"/>
                <a:hlinkClick r:id="rId7">
                  <a:extLst>
                    <a:ext uri="{A12FA001-AC4F-418D-AE19-62706E023703}">
                      <ahyp:hlinkClr val="tx"/>
                    </a:ext>
                  </a:extLst>
                </a:hlinkClick>
              </a:rPr>
              <a:t>使用說明書</a:t>
            </a:r>
            <a:endParaRPr b="0" i="0" sz="1400" u="none" cap="none" strike="noStrike">
              <a:solidFill>
                <a:srgbClr val="31859B"/>
              </a:solidFill>
              <a:latin typeface="Microsoft JhengHei"/>
              <a:ea typeface="Microsoft JhengHei"/>
              <a:cs typeface="Microsoft JhengHei"/>
              <a:sym typeface="Microsoft JhengHei"/>
            </a:endParaRPr>
          </a:p>
        </p:txBody>
      </p:sp>
      <p:pic>
        <p:nvPicPr>
          <p:cNvPr id="490" name="Google Shape;490;g3757f4e055c_0_913"/>
          <p:cNvPicPr preferRelativeResize="0"/>
          <p:nvPr/>
        </p:nvPicPr>
        <p:blipFill rotWithShape="1">
          <a:blip r:embed="rId8">
            <a:alphaModFix/>
          </a:blip>
          <a:srcRect b="0" l="0" r="0" t="0"/>
          <a:stretch/>
        </p:blipFill>
        <p:spPr>
          <a:xfrm>
            <a:off x="3799886" y="3784338"/>
            <a:ext cx="1883064" cy="1883064"/>
          </a:xfrm>
          <a:prstGeom prst="rect">
            <a:avLst/>
          </a:prstGeom>
          <a:noFill/>
          <a:ln>
            <a:noFill/>
          </a:ln>
        </p:spPr>
      </p:pic>
      <p:sp>
        <p:nvSpPr>
          <p:cNvPr id="491" name="Google Shape;491;g3757f4e055c_0_913"/>
          <p:cNvSpPr/>
          <p:nvPr/>
        </p:nvSpPr>
        <p:spPr>
          <a:xfrm>
            <a:off x="4027183" y="5664235"/>
            <a:ext cx="12009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下載QRcode</a:t>
            </a:r>
            <a:endParaRPr b="0" i="0" sz="1400" u="none" cap="none" strike="noStrike">
              <a:solidFill>
                <a:srgbClr val="000000"/>
              </a:solidFill>
              <a:latin typeface="Arial"/>
              <a:ea typeface="Arial"/>
              <a:cs typeface="Arial"/>
              <a:sym typeface="Arial"/>
            </a:endParaRPr>
          </a:p>
        </p:txBody>
      </p:sp>
      <p:sp>
        <p:nvSpPr>
          <p:cNvPr id="492" name="Google Shape;492;g3757f4e055c_0_913"/>
          <p:cNvSpPr/>
          <p:nvPr/>
        </p:nvSpPr>
        <p:spPr>
          <a:xfrm>
            <a:off x="2288317" y="5664235"/>
            <a:ext cx="8436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iOS系統</a:t>
            </a:r>
            <a:endParaRPr b="0" i="0" sz="14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97" name="Shape 497"/>
        <p:cNvGrpSpPr/>
        <p:nvPr/>
      </p:nvGrpSpPr>
      <p:grpSpPr>
        <a:xfrm>
          <a:off x="0" y="0"/>
          <a:ext cx="0" cy="0"/>
          <a:chOff x="0" y="0"/>
          <a:chExt cx="0" cy="0"/>
        </a:xfrm>
      </p:grpSpPr>
      <p:grpSp>
        <p:nvGrpSpPr>
          <p:cNvPr id="498" name="Google Shape;498;g3757f4e055c_0_933"/>
          <p:cNvGrpSpPr/>
          <p:nvPr/>
        </p:nvGrpSpPr>
        <p:grpSpPr>
          <a:xfrm>
            <a:off x="1100571" y="369603"/>
            <a:ext cx="10622661" cy="6355379"/>
            <a:chOff x="0" y="0"/>
            <a:chExt cx="13190936" cy="8584869"/>
          </a:xfrm>
        </p:grpSpPr>
        <p:sp>
          <p:nvSpPr>
            <p:cNvPr id="499" name="Google Shape;499;g3757f4e055c_0_933"/>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g3757f4e055c_0_933"/>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g3757f4e055c_0_933"/>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02" name="Google Shape;502;g3757f4e055c_0_933"/>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25"/>
              <a:buNone/>
            </a:pPr>
            <a:fld id="{00000000-1234-1234-1234-123412341234}" type="slidenum">
              <a:rPr lang="zh-TW"/>
              <a:t>‹#›</a:t>
            </a:fld>
            <a:endParaRPr/>
          </a:p>
        </p:txBody>
      </p:sp>
      <p:sp>
        <p:nvSpPr>
          <p:cNvPr id="503" name="Google Shape;503;g3757f4e055c_0_933"/>
          <p:cNvSpPr txBox="1"/>
          <p:nvPr/>
        </p:nvSpPr>
        <p:spPr>
          <a:xfrm>
            <a:off x="926576" y="335860"/>
            <a:ext cx="105585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1" i="0" lang="zh-TW" sz="4800" u="none" cap="none" strike="noStrike">
                <a:solidFill>
                  <a:srgbClr val="000000"/>
                </a:solidFill>
                <a:latin typeface="Microsoft JhengHei"/>
                <a:ea typeface="Microsoft JhengHei"/>
                <a:cs typeface="Microsoft JhengHei"/>
                <a:sym typeface="Microsoft JhengHei"/>
              </a:rPr>
              <a:t>家長APP(2/2)</a:t>
            </a:r>
            <a:endParaRPr b="0" i="0" sz="1400" u="none" cap="none" strike="noStrike">
              <a:solidFill>
                <a:srgbClr val="000000"/>
              </a:solidFill>
              <a:latin typeface="Arial"/>
              <a:ea typeface="Arial"/>
              <a:cs typeface="Arial"/>
              <a:sym typeface="Arial"/>
            </a:endParaRPr>
          </a:p>
        </p:txBody>
      </p:sp>
      <p:sp>
        <p:nvSpPr>
          <p:cNvPr id="504" name="Google Shape;504;g3757f4e055c_0_933"/>
          <p:cNvSpPr/>
          <p:nvPr/>
        </p:nvSpPr>
        <p:spPr>
          <a:xfrm>
            <a:off x="5801015" y="5645830"/>
            <a:ext cx="50916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介紹影片：https://www.youtube.com/watch?v=B3XxAprzHW8</a:t>
            </a:r>
            <a:endParaRPr b="0" i="0" sz="1400" u="none" cap="none" strike="noStrike">
              <a:solidFill>
                <a:srgbClr val="000000"/>
              </a:solidFill>
              <a:latin typeface="Arial"/>
              <a:ea typeface="Arial"/>
              <a:cs typeface="Arial"/>
              <a:sym typeface="Arial"/>
            </a:endParaRPr>
          </a:p>
        </p:txBody>
      </p:sp>
      <p:sp>
        <p:nvSpPr>
          <p:cNvPr id="505" name="Google Shape;505;g3757f4e055c_0_933"/>
          <p:cNvSpPr txBox="1"/>
          <p:nvPr/>
        </p:nvSpPr>
        <p:spPr>
          <a:xfrm>
            <a:off x="1720095" y="1064079"/>
            <a:ext cx="936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800"/>
              <a:buFont typeface="Arial"/>
              <a:buNone/>
            </a:pPr>
            <a:r>
              <a:rPr b="0" i="0" lang="zh-TW" sz="2800" u="none" cap="none" strike="noStrike">
                <a:solidFill>
                  <a:srgbClr val="000000"/>
                </a:solidFill>
                <a:latin typeface="Microsoft JhengHei"/>
                <a:ea typeface="Microsoft JhengHei"/>
                <a:cs typeface="Microsoft JhengHei"/>
                <a:sym typeface="Microsoft JhengHei"/>
              </a:rPr>
              <a:t>Family Link – </a:t>
            </a:r>
            <a:r>
              <a:rPr b="1" i="0" lang="zh-TW" sz="2800" u="none" cap="none" strike="noStrike">
                <a:solidFill>
                  <a:srgbClr val="FF0000"/>
                </a:solidFill>
                <a:latin typeface="Microsoft JhengHei"/>
                <a:ea typeface="Microsoft JhengHei"/>
                <a:cs typeface="Microsoft JhengHei"/>
                <a:sym typeface="Microsoft JhengHei"/>
              </a:rPr>
              <a:t>for Android、iOS 、Chrome</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管理子女下載的應用程式與使用時間，進行核准或封鎖</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協助列出教師推薦的應用程式，已新增到子女的裝置中</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設定裝置的使用上限時間</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掌握子女的所在位置</a:t>
            </a:r>
            <a:endParaRPr b="0" i="0" sz="2000" u="none" cap="none" strike="noStrike">
              <a:solidFill>
                <a:srgbClr val="000000"/>
              </a:solidFill>
              <a:latin typeface="Microsoft JhengHei"/>
              <a:ea typeface="Microsoft JhengHei"/>
              <a:cs typeface="Microsoft JhengHei"/>
              <a:sym typeface="Microsoft JhengHei"/>
            </a:endParaRPr>
          </a:p>
        </p:txBody>
      </p:sp>
      <p:sp>
        <p:nvSpPr>
          <p:cNvPr id="506" name="Google Shape;506;g3757f4e055c_0_933"/>
          <p:cNvSpPr/>
          <p:nvPr/>
        </p:nvSpPr>
        <p:spPr>
          <a:xfrm>
            <a:off x="370336" y="132598"/>
            <a:ext cx="1581000" cy="8310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zh-TW" sz="2000" u="none" cap="none" strike="noStrike">
                <a:solidFill>
                  <a:schemeClr val="lt1"/>
                </a:solidFill>
                <a:latin typeface="Arial Black"/>
                <a:ea typeface="Arial Black"/>
                <a:cs typeface="Arial Black"/>
                <a:sym typeface="Arial Black"/>
              </a:rPr>
              <a:t>Parent</a:t>
            </a:r>
            <a:endParaRPr b="0" i="0" sz="2400" u="none" cap="none" strike="noStrike">
              <a:solidFill>
                <a:schemeClr val="lt1"/>
              </a:solidFill>
              <a:latin typeface="Arial Black"/>
              <a:ea typeface="Arial Black"/>
              <a:cs typeface="Arial Black"/>
              <a:sym typeface="Arial Black"/>
            </a:endParaRPr>
          </a:p>
        </p:txBody>
      </p:sp>
      <p:sp>
        <p:nvSpPr>
          <p:cNvPr id="507" name="Google Shape;507;g3757f4e055c_0_933"/>
          <p:cNvSpPr/>
          <p:nvPr/>
        </p:nvSpPr>
        <p:spPr>
          <a:xfrm>
            <a:off x="4216422" y="5608223"/>
            <a:ext cx="12009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下載QRcode</a:t>
            </a:r>
            <a:endParaRPr b="0" i="0" sz="1400" u="none" cap="none" strike="noStrike">
              <a:solidFill>
                <a:srgbClr val="000000"/>
              </a:solidFill>
              <a:latin typeface="Arial"/>
              <a:ea typeface="Arial"/>
              <a:cs typeface="Arial"/>
              <a:sym typeface="Arial"/>
            </a:endParaRPr>
          </a:p>
        </p:txBody>
      </p:sp>
      <p:sp>
        <p:nvSpPr>
          <p:cNvPr id="508" name="Google Shape;508;g3757f4e055c_0_933"/>
          <p:cNvSpPr/>
          <p:nvPr/>
        </p:nvSpPr>
        <p:spPr>
          <a:xfrm>
            <a:off x="1541394" y="5589257"/>
            <a:ext cx="25059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Android、iOS 、Chrome系統</a:t>
            </a:r>
            <a:endParaRPr b="0" i="0" sz="1400" u="none" cap="none" strike="noStrike">
              <a:solidFill>
                <a:srgbClr val="000000"/>
              </a:solidFill>
              <a:latin typeface="Arial"/>
              <a:ea typeface="Arial"/>
              <a:cs typeface="Arial"/>
              <a:sym typeface="Arial"/>
            </a:endParaRPr>
          </a:p>
        </p:txBody>
      </p:sp>
      <p:pic>
        <p:nvPicPr>
          <p:cNvPr id="509" name="Google Shape;509;g3757f4e055c_0_933"/>
          <p:cNvPicPr preferRelativeResize="0"/>
          <p:nvPr/>
        </p:nvPicPr>
        <p:blipFill rotWithShape="1">
          <a:blip r:embed="rId3">
            <a:alphaModFix/>
          </a:blip>
          <a:srcRect b="0" l="0" r="0" t="0"/>
          <a:stretch/>
        </p:blipFill>
        <p:spPr>
          <a:xfrm>
            <a:off x="1817989" y="3715497"/>
            <a:ext cx="1952625" cy="1905000"/>
          </a:xfrm>
          <a:prstGeom prst="rect">
            <a:avLst/>
          </a:prstGeom>
          <a:noFill/>
          <a:ln>
            <a:noFill/>
          </a:ln>
        </p:spPr>
      </p:pic>
      <p:pic>
        <p:nvPicPr>
          <p:cNvPr id="510" name="Google Shape;510;g3757f4e055c_0_933"/>
          <p:cNvPicPr preferRelativeResize="0"/>
          <p:nvPr/>
        </p:nvPicPr>
        <p:blipFill rotWithShape="1">
          <a:blip r:embed="rId4">
            <a:alphaModFix/>
          </a:blip>
          <a:srcRect b="0" l="0" r="0" t="0"/>
          <a:stretch/>
        </p:blipFill>
        <p:spPr>
          <a:xfrm>
            <a:off x="3857612" y="3701916"/>
            <a:ext cx="1932163" cy="1932163"/>
          </a:xfrm>
          <a:prstGeom prst="rect">
            <a:avLst/>
          </a:prstGeom>
          <a:noFill/>
          <a:ln>
            <a:noFill/>
          </a:ln>
        </p:spPr>
      </p:pic>
      <p:pic>
        <p:nvPicPr>
          <p:cNvPr id="511" name="Google Shape;511;g3757f4e055c_0_933"/>
          <p:cNvPicPr preferRelativeResize="0"/>
          <p:nvPr/>
        </p:nvPicPr>
        <p:blipFill rotWithShape="1">
          <a:blip r:embed="rId5">
            <a:alphaModFix/>
          </a:blip>
          <a:srcRect b="0" l="0" r="0" t="0"/>
          <a:stretch/>
        </p:blipFill>
        <p:spPr>
          <a:xfrm>
            <a:off x="6157895" y="3269672"/>
            <a:ext cx="4377698" cy="2428605"/>
          </a:xfrm>
          <a:prstGeom prst="rect">
            <a:avLst/>
          </a:prstGeom>
          <a:noFill/>
          <a:ln>
            <a:noFill/>
          </a:ln>
        </p:spPr>
      </p:pic>
      <p:sp>
        <p:nvSpPr>
          <p:cNvPr id="512" name="Google Shape;512;g3757f4e055c_0_933"/>
          <p:cNvSpPr/>
          <p:nvPr/>
        </p:nvSpPr>
        <p:spPr>
          <a:xfrm>
            <a:off x="5801015" y="5963424"/>
            <a:ext cx="9027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zh-TW" sz="1400" u="sng" cap="none" strike="noStrike">
                <a:solidFill>
                  <a:srgbClr val="31859B"/>
                </a:solidFill>
                <a:latin typeface="Arial"/>
                <a:ea typeface="Arial"/>
                <a:cs typeface="Arial"/>
                <a:sym typeface="Arial"/>
                <a:hlinkClick r:id="rId6">
                  <a:extLst>
                    <a:ext uri="{A12FA001-AC4F-418D-AE19-62706E023703}">
                      <ahyp:hlinkClr val="tx"/>
                    </a:ext>
                  </a:extLst>
                </a:hlinkClick>
              </a:rPr>
              <a:t>說明網站</a:t>
            </a:r>
            <a:endParaRPr b="0" i="0" sz="1400" u="none" cap="none" strike="noStrike">
              <a:solidFill>
                <a:srgbClr val="31859B"/>
              </a:solidFill>
              <a:latin typeface="Arial"/>
              <a:ea typeface="Arial"/>
              <a:cs typeface="Arial"/>
              <a:sym typeface="Arial"/>
            </a:endParaRPr>
          </a:p>
        </p:txBody>
      </p:sp>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16" name="Shape 516"/>
        <p:cNvGrpSpPr/>
        <p:nvPr/>
      </p:nvGrpSpPr>
      <p:grpSpPr>
        <a:xfrm>
          <a:off x="0" y="0"/>
          <a:ext cx="0" cy="0"/>
          <a:chOff x="0" y="0"/>
          <a:chExt cx="0" cy="0"/>
        </a:xfrm>
      </p:grpSpPr>
      <p:grpSp>
        <p:nvGrpSpPr>
          <p:cNvPr id="517" name="Google Shape;517;g3757f4e055c_0_952"/>
          <p:cNvGrpSpPr/>
          <p:nvPr/>
        </p:nvGrpSpPr>
        <p:grpSpPr>
          <a:xfrm>
            <a:off x="921462" y="206926"/>
            <a:ext cx="10622661" cy="6355379"/>
            <a:chOff x="0" y="0"/>
            <a:chExt cx="13190936" cy="8584869"/>
          </a:xfrm>
        </p:grpSpPr>
        <p:sp>
          <p:nvSpPr>
            <p:cNvPr id="518" name="Google Shape;518;g3757f4e055c_0_95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g3757f4e055c_0_95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g3757f4e055c_0_95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1" name="Google Shape;521;g3757f4e055c_0_952"/>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
        <p:nvSpPr>
          <p:cNvPr id="522" name="Google Shape;522;g3757f4e055c_0_952"/>
          <p:cNvSpPr txBox="1"/>
          <p:nvPr>
            <p:ph idx="1" type="subTitle"/>
          </p:nvPr>
        </p:nvSpPr>
        <p:spPr>
          <a:xfrm>
            <a:off x="1375130" y="1459345"/>
            <a:ext cx="9683400" cy="4785000"/>
          </a:xfrm>
          <a:prstGeom prst="rect">
            <a:avLst/>
          </a:prstGeom>
          <a:noFill/>
          <a:ln>
            <a:noFill/>
          </a:ln>
        </p:spPr>
        <p:txBody>
          <a:bodyPr anchorCtr="0" anchor="t" bIns="45700" lIns="91425" spcFirstLastPara="1" rIns="91425" wrap="square" tIns="45700">
            <a:noAutofit/>
          </a:bodyPr>
          <a:lstStyle/>
          <a:p>
            <a:pPr indent="-457200" lvl="0" marL="457200" rtl="0" algn="l">
              <a:lnSpc>
                <a:spcPct val="160000"/>
              </a:lnSpc>
              <a:spcBef>
                <a:spcPts val="0"/>
              </a:spcBef>
              <a:spcAft>
                <a:spcPts val="0"/>
              </a:spcAft>
              <a:buClr>
                <a:srgbClr val="FF9880"/>
              </a:buClr>
              <a:buSzPts val="2400"/>
              <a:buFont typeface="Noto Sans Symbols"/>
              <a:buChar char="◆"/>
            </a:pPr>
            <a:r>
              <a:rPr b="1" lang="zh-TW" sz="2400">
                <a:solidFill>
                  <a:srgbClr val="FF9880"/>
                </a:solidFill>
                <a:latin typeface="Microsoft JhengHei"/>
                <a:ea typeface="Microsoft JhengHei"/>
                <a:cs typeface="Microsoft JhengHei"/>
                <a:sym typeface="Microsoft JhengHei"/>
              </a:rPr>
              <a:t>載具登記：</a:t>
            </a:r>
            <a:endParaRPr b="1" sz="2400">
              <a:solidFill>
                <a:srgbClr val="FF9880"/>
              </a:solidFill>
              <a:latin typeface="Microsoft JhengHei"/>
              <a:ea typeface="Microsoft JhengHei"/>
              <a:cs typeface="Microsoft JhengHei"/>
              <a:sym typeface="Microsoft JhengHei"/>
            </a:endParaRPr>
          </a:p>
          <a:p>
            <a:pPr indent="0" lvl="0" marL="0"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(一)自帶載具基本規格要求(列表)。</a:t>
            </a:r>
            <a:endParaRPr sz="2200"/>
          </a:p>
          <a:p>
            <a:pPr indent="-534987" lvl="0" marL="534987"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(二)每部已登記載具將會被貼上印有其學生證號碼(或可識別)的標籤。標籤不能被移除或修改。</a:t>
            </a:r>
            <a:endParaRPr sz="2200"/>
          </a:p>
          <a:p>
            <a:pPr indent="-534987" lvl="0" marL="534987"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(三)如學生發現載具上的標籤遺失或損壞，學生可聯絡學校更換。如學生被發現於學校內使用未貼有標籤的載具，學校將通知家長親自取回有關載具。</a:t>
            </a:r>
            <a:endParaRPr sz="2200"/>
          </a:p>
          <a:p>
            <a:pPr indent="-534987" lvl="0" marL="534987"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(四)學生須妥善保管載具，不使用時應放於班級指定位置。學校強烈建議學生必須為其載具購置保護套以作保護之用。</a:t>
            </a:r>
            <a:endParaRPr sz="2200"/>
          </a:p>
        </p:txBody>
      </p:sp>
      <p:sp>
        <p:nvSpPr>
          <p:cNvPr id="523" name="Google Shape;523;g3757f4e055c_0_952"/>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27" name="Shape 527"/>
        <p:cNvGrpSpPr/>
        <p:nvPr/>
      </p:nvGrpSpPr>
      <p:grpSpPr>
        <a:xfrm>
          <a:off x="0" y="0"/>
          <a:ext cx="0" cy="0"/>
          <a:chOff x="0" y="0"/>
          <a:chExt cx="0" cy="0"/>
        </a:xfrm>
      </p:grpSpPr>
      <p:grpSp>
        <p:nvGrpSpPr>
          <p:cNvPr id="528" name="Google Shape;528;g3757f4e055c_0_962"/>
          <p:cNvGrpSpPr/>
          <p:nvPr/>
        </p:nvGrpSpPr>
        <p:grpSpPr>
          <a:xfrm>
            <a:off x="921462" y="206926"/>
            <a:ext cx="10622661" cy="6355379"/>
            <a:chOff x="0" y="0"/>
            <a:chExt cx="13190936" cy="8584869"/>
          </a:xfrm>
        </p:grpSpPr>
        <p:sp>
          <p:nvSpPr>
            <p:cNvPr id="529" name="Google Shape;529;g3757f4e055c_0_96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g3757f4e055c_0_96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g3757f4e055c_0_96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2" name="Google Shape;532;g3757f4e055c_0_962"/>
          <p:cNvSpPr txBox="1"/>
          <p:nvPr>
            <p:ph idx="1" type="subTitle"/>
          </p:nvPr>
        </p:nvSpPr>
        <p:spPr>
          <a:xfrm>
            <a:off x="1144525" y="1191491"/>
            <a:ext cx="10340400" cy="5339400"/>
          </a:xfrm>
          <a:prstGeom prst="rect">
            <a:avLst/>
          </a:prstGeom>
          <a:noFill/>
          <a:ln>
            <a:noFill/>
          </a:ln>
        </p:spPr>
        <p:txBody>
          <a:bodyPr anchorCtr="0" anchor="t" bIns="45700" lIns="91425" spcFirstLastPara="1" rIns="91425" wrap="square" tIns="45700">
            <a:noAutofit/>
          </a:bodyPr>
          <a:lstStyle/>
          <a:p>
            <a:pPr indent="-457200" lvl="0" marL="457200" rtl="0" algn="l">
              <a:lnSpc>
                <a:spcPct val="120000"/>
              </a:lnSpc>
              <a:spcBef>
                <a:spcPts val="0"/>
              </a:spcBef>
              <a:spcAft>
                <a:spcPts val="0"/>
              </a:spcAft>
              <a:buClr>
                <a:srgbClr val="FF9880"/>
              </a:buClr>
              <a:buSzPts val="2200"/>
              <a:buFont typeface="Noto Sans Symbols"/>
              <a:buChar char="◆"/>
            </a:pPr>
            <a:r>
              <a:rPr b="1" lang="zh-TW" sz="2200">
                <a:solidFill>
                  <a:srgbClr val="FF9880"/>
                </a:solidFill>
                <a:latin typeface="Microsoft JhengHei"/>
                <a:ea typeface="Microsoft JhengHei"/>
                <a:cs typeface="Microsoft JhengHei"/>
                <a:sym typeface="Microsoft JhengHei"/>
              </a:rPr>
              <a:t>載具使用規定：</a:t>
            </a:r>
            <a:endParaRPr sz="2200"/>
          </a:p>
          <a:p>
            <a:pPr indent="0" lvl="0" marL="0" rtl="0" algn="l">
              <a:lnSpc>
                <a:spcPct val="120000"/>
              </a:lnSpc>
              <a:spcBef>
                <a:spcPts val="0"/>
              </a:spcBef>
              <a:spcAft>
                <a:spcPts val="0"/>
              </a:spcAft>
              <a:buClr>
                <a:srgbClr val="FF9880"/>
              </a:buClr>
              <a:buSzPts val="2200"/>
              <a:buNone/>
            </a:pPr>
            <a:r>
              <a:rPr b="1" lang="zh-TW" sz="2200">
                <a:solidFill>
                  <a:srgbClr val="008080"/>
                </a:solidFill>
                <a:latin typeface="Microsoft JhengHei"/>
                <a:ea typeface="Microsoft JhengHei"/>
                <a:cs typeface="Microsoft JhengHei"/>
                <a:sym typeface="Microsoft JhengHei"/>
              </a:rPr>
              <a:t>(一)在校使用</a:t>
            </a:r>
            <a:endParaRPr b="1" sz="2200">
              <a:solidFill>
                <a:schemeClr val="dk1"/>
              </a:solidFill>
              <a:latin typeface="Microsoft JhengHei"/>
              <a:ea typeface="Microsoft JhengHei"/>
              <a:cs typeface="Microsoft JhengHei"/>
              <a:sym typeface="Microsoft JhengHei"/>
            </a:endParaRPr>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(1)所有於學校使用的載具必須先經由學校登記，方可於學校內使用。</a:t>
            </a:r>
            <a:endParaRPr sz="2200"/>
          </a:p>
          <a:p>
            <a:pPr indent="-365125" lvl="0" marL="720725"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(2)學校為學生預載日常學習應用程式，載具之應用程式均必須由學校同意後進行安裝，且禁止下載任何遊戲或非教學程式。</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(3)須在師長及家長許可情況下，使用其載具作學科學習用途。</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(4)進行課程時須依學校規定存放資料位置，如我的網路、Google雲端等。</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(5)學校保留審查學生瀏覽不屬於教育類網站的權利。</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(6)學生於課堂時間內只能在老師的監督下，使用學校認可及批准的載具。</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(7)未經師長同意，不使用任何其他學生載具。</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(8)學生只能在老師的允許下於學校使用電子郵件或其他通訊軟體。</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(9)使用影音檔案時為避免干擾他人，應自備耳機，未經師長許可勿擴音播放。</a:t>
            </a:r>
            <a:endParaRPr sz="2200"/>
          </a:p>
        </p:txBody>
      </p:sp>
      <p:sp>
        <p:nvSpPr>
          <p:cNvPr id="533" name="Google Shape;533;g3757f4e055c_0_962"/>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34" name="Google Shape;534;g3757f4e055c_0_962"/>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38" name="Shape 538"/>
        <p:cNvGrpSpPr/>
        <p:nvPr/>
      </p:nvGrpSpPr>
      <p:grpSpPr>
        <a:xfrm>
          <a:off x="0" y="0"/>
          <a:ext cx="0" cy="0"/>
          <a:chOff x="0" y="0"/>
          <a:chExt cx="0" cy="0"/>
        </a:xfrm>
      </p:grpSpPr>
      <p:grpSp>
        <p:nvGrpSpPr>
          <p:cNvPr id="539" name="Google Shape;539;g3757f4e055c_0_972"/>
          <p:cNvGrpSpPr/>
          <p:nvPr/>
        </p:nvGrpSpPr>
        <p:grpSpPr>
          <a:xfrm>
            <a:off x="921462" y="206926"/>
            <a:ext cx="10622661" cy="6355379"/>
            <a:chOff x="0" y="0"/>
            <a:chExt cx="13190936" cy="8584869"/>
          </a:xfrm>
        </p:grpSpPr>
        <p:sp>
          <p:nvSpPr>
            <p:cNvPr id="540" name="Google Shape;540;g3757f4e055c_0_97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g3757f4e055c_0_97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g3757f4e055c_0_97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43" name="Google Shape;543;g3757f4e055c_0_972"/>
          <p:cNvSpPr txBox="1"/>
          <p:nvPr>
            <p:ph idx="1" type="subTitle"/>
          </p:nvPr>
        </p:nvSpPr>
        <p:spPr>
          <a:xfrm>
            <a:off x="1375130" y="1687465"/>
            <a:ext cx="9683400" cy="4557000"/>
          </a:xfrm>
          <a:prstGeom prst="rect">
            <a:avLst/>
          </a:prstGeom>
          <a:noFill/>
          <a:ln>
            <a:noFill/>
          </a:ln>
        </p:spPr>
        <p:txBody>
          <a:bodyPr anchorCtr="0" anchor="t" bIns="45700" lIns="91425" spcFirstLastPara="1" rIns="91425" wrap="square" tIns="45700">
            <a:normAutofit/>
          </a:bodyPr>
          <a:lstStyle/>
          <a:p>
            <a:pPr indent="-457200" lvl="0" marL="457200" rtl="0" algn="l">
              <a:lnSpc>
                <a:spcPct val="120000"/>
              </a:lnSpc>
              <a:spcBef>
                <a:spcPts val="0"/>
              </a:spcBef>
              <a:spcAft>
                <a:spcPts val="0"/>
              </a:spcAft>
              <a:buClr>
                <a:srgbClr val="FF9880"/>
              </a:buClr>
              <a:buSzPts val="3000"/>
              <a:buFont typeface="Noto Sans Symbols"/>
              <a:buChar char="◆"/>
            </a:pPr>
            <a:r>
              <a:rPr b="1" lang="zh-TW" sz="2800">
                <a:solidFill>
                  <a:srgbClr val="FF9880"/>
                </a:solidFill>
                <a:latin typeface="Microsoft JhengHei"/>
                <a:ea typeface="Microsoft JhengHei"/>
                <a:cs typeface="Microsoft JhengHei"/>
                <a:sym typeface="Microsoft JhengHei"/>
              </a:rPr>
              <a:t>載具使用規定：</a:t>
            </a:r>
            <a:endParaRPr sz="2800"/>
          </a:p>
          <a:p>
            <a:pPr indent="0" lvl="0" marL="0" rtl="0" algn="l">
              <a:lnSpc>
                <a:spcPct val="120000"/>
              </a:lnSpc>
              <a:spcBef>
                <a:spcPts val="0"/>
              </a:spcBef>
              <a:spcAft>
                <a:spcPts val="0"/>
              </a:spcAft>
              <a:buClr>
                <a:srgbClr val="FF9880"/>
              </a:buClr>
              <a:buSzPts val="3000"/>
              <a:buNone/>
            </a:pPr>
            <a:r>
              <a:rPr b="1" lang="zh-TW" sz="2400">
                <a:solidFill>
                  <a:srgbClr val="008080"/>
                </a:solidFill>
                <a:latin typeface="Microsoft JhengHei"/>
                <a:ea typeface="Microsoft JhengHei"/>
                <a:cs typeface="Microsoft JhengHei"/>
                <a:sym typeface="Microsoft JhengHei"/>
              </a:rPr>
              <a:t>(二)在家使用</a:t>
            </a:r>
            <a:endParaRPr b="1" sz="2400">
              <a:solidFill>
                <a:schemeClr val="dk1"/>
              </a:solidFill>
              <a:latin typeface="Microsoft JhengHei"/>
              <a:ea typeface="Microsoft JhengHei"/>
              <a:cs typeface="Microsoft JhengHei"/>
              <a:sym typeface="Microsoft JhengHei"/>
            </a:endParaRPr>
          </a:p>
          <a:p>
            <a:pPr indent="-539750" lvl="0" marL="895350" rtl="0" algn="l">
              <a:lnSpc>
                <a:spcPct val="120000"/>
              </a:lnSpc>
              <a:spcBef>
                <a:spcPts val="480"/>
              </a:spcBef>
              <a:spcAft>
                <a:spcPts val="0"/>
              </a:spcAft>
              <a:buClr>
                <a:schemeClr val="dk1"/>
              </a:buClr>
              <a:buSzPts val="2400"/>
              <a:buNone/>
            </a:pPr>
            <a:r>
              <a:rPr b="1" lang="zh-TW" sz="2400">
                <a:solidFill>
                  <a:schemeClr val="dk1"/>
                </a:solidFill>
                <a:latin typeface="Microsoft JhengHei"/>
                <a:ea typeface="Microsoft JhengHei"/>
                <a:cs typeface="Microsoft JhengHei"/>
                <a:sym typeface="Microsoft JhengHei"/>
              </a:rPr>
              <a:t>  </a:t>
            </a:r>
            <a:r>
              <a:rPr lang="zh-TW" sz="2400">
                <a:solidFill>
                  <a:schemeClr val="dk1"/>
                </a:solidFill>
                <a:latin typeface="Microsoft JhengHei"/>
                <a:ea typeface="Microsoft JhengHei"/>
                <a:cs typeface="Microsoft JhengHei"/>
                <a:sym typeface="Microsoft JhengHei"/>
              </a:rPr>
              <a:t>(1)家長如要安裝非學校預載之其他程式，須自行向校方申請並經其同意。</a:t>
            </a:r>
            <a:endParaRPr/>
          </a:p>
          <a:p>
            <a:pPr indent="0" lvl="0" marL="357187" rtl="0" algn="l">
              <a:lnSpc>
                <a:spcPct val="120000"/>
              </a:lnSpc>
              <a:spcBef>
                <a:spcPts val="480"/>
              </a:spcBef>
              <a:spcAft>
                <a:spcPts val="0"/>
              </a:spcAft>
              <a:buClr>
                <a:schemeClr val="dk1"/>
              </a:buClr>
              <a:buSzPts val="2400"/>
              <a:buNone/>
            </a:pPr>
            <a:r>
              <a:rPr lang="zh-TW" sz="2400">
                <a:solidFill>
                  <a:schemeClr val="dk1"/>
                </a:solidFill>
                <a:latin typeface="Microsoft JhengHei"/>
                <a:ea typeface="Microsoft JhengHei"/>
                <a:cs typeface="Microsoft JhengHei"/>
                <a:sym typeface="Microsoft JhengHei"/>
              </a:rPr>
              <a:t>  (2)建議家長明確規範學生在家使用載具的時間及場域。</a:t>
            </a:r>
            <a:endParaRPr/>
          </a:p>
          <a:p>
            <a:pPr indent="-166687" lvl="0" marL="714375" rtl="0" algn="l">
              <a:lnSpc>
                <a:spcPct val="120000"/>
              </a:lnSpc>
              <a:spcBef>
                <a:spcPts val="600"/>
              </a:spcBef>
              <a:spcAft>
                <a:spcPts val="0"/>
              </a:spcAft>
              <a:buClr>
                <a:srgbClr val="888888"/>
              </a:buClr>
              <a:buSzPts val="3000"/>
              <a:buNone/>
            </a:pPr>
            <a:r>
              <a:t/>
            </a:r>
            <a:endParaRPr>
              <a:solidFill>
                <a:schemeClr val="dk1"/>
              </a:solidFill>
              <a:latin typeface="Microsoft JhengHei"/>
              <a:ea typeface="Microsoft JhengHei"/>
              <a:cs typeface="Microsoft JhengHei"/>
              <a:sym typeface="Microsoft JhengHei"/>
            </a:endParaRPr>
          </a:p>
        </p:txBody>
      </p:sp>
      <p:sp>
        <p:nvSpPr>
          <p:cNvPr id="544" name="Google Shape;544;g3757f4e055c_0_972"/>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45" name="Google Shape;545;g3757f4e055c_0_972"/>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49" name="Shape 549"/>
        <p:cNvGrpSpPr/>
        <p:nvPr/>
      </p:nvGrpSpPr>
      <p:grpSpPr>
        <a:xfrm>
          <a:off x="0" y="0"/>
          <a:ext cx="0" cy="0"/>
          <a:chOff x="0" y="0"/>
          <a:chExt cx="0" cy="0"/>
        </a:xfrm>
      </p:grpSpPr>
      <p:grpSp>
        <p:nvGrpSpPr>
          <p:cNvPr id="550" name="Google Shape;550;g3757f4e055c_0_982"/>
          <p:cNvGrpSpPr/>
          <p:nvPr/>
        </p:nvGrpSpPr>
        <p:grpSpPr>
          <a:xfrm>
            <a:off x="921462" y="206926"/>
            <a:ext cx="10622661" cy="6355379"/>
            <a:chOff x="0" y="0"/>
            <a:chExt cx="13190936" cy="8584869"/>
          </a:xfrm>
        </p:grpSpPr>
        <p:sp>
          <p:nvSpPr>
            <p:cNvPr id="551" name="Google Shape;551;g3757f4e055c_0_98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g3757f4e055c_0_98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g3757f4e055c_0_98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4" name="Google Shape;554;g3757f4e055c_0_982"/>
          <p:cNvSpPr txBox="1"/>
          <p:nvPr>
            <p:ph idx="1" type="subTitle"/>
          </p:nvPr>
        </p:nvSpPr>
        <p:spPr>
          <a:xfrm>
            <a:off x="1375130" y="1256145"/>
            <a:ext cx="9741900" cy="5247300"/>
          </a:xfrm>
          <a:prstGeom prst="rect">
            <a:avLst/>
          </a:prstGeom>
          <a:noFill/>
          <a:ln>
            <a:noFill/>
          </a:ln>
        </p:spPr>
        <p:txBody>
          <a:bodyPr anchorCtr="0" anchor="t" bIns="45700" lIns="91425" spcFirstLastPara="1" rIns="91425" wrap="square" tIns="45700">
            <a:normAutofit lnSpcReduction="20000"/>
          </a:bodyPr>
          <a:lstStyle/>
          <a:p>
            <a:pPr indent="-457200" lvl="0" marL="457200" rtl="0" algn="l">
              <a:lnSpc>
                <a:spcPct val="150000"/>
              </a:lnSpc>
              <a:spcBef>
                <a:spcPts val="0"/>
              </a:spcBef>
              <a:spcAft>
                <a:spcPts val="0"/>
              </a:spcAft>
              <a:buClr>
                <a:srgbClr val="FF9880"/>
              </a:buClr>
              <a:buSzPts val="2000"/>
              <a:buFont typeface="Noto Sans Symbols"/>
              <a:buChar char="◆"/>
            </a:pPr>
            <a:r>
              <a:rPr b="1" lang="zh-TW" sz="2000">
                <a:solidFill>
                  <a:srgbClr val="FF9880"/>
                </a:solidFill>
                <a:latin typeface="Microsoft JhengHei"/>
                <a:ea typeface="Microsoft JhengHei"/>
                <a:cs typeface="Microsoft JhengHei"/>
                <a:sym typeface="Microsoft JhengHei"/>
              </a:rPr>
              <a:t>載具使用規定：</a:t>
            </a:r>
            <a:endParaRPr sz="2000"/>
          </a:p>
          <a:p>
            <a:pPr indent="-803275" lvl="0" marL="803275" rtl="0" algn="l">
              <a:lnSpc>
                <a:spcPct val="150000"/>
              </a:lnSpc>
              <a:spcBef>
                <a:spcPts val="0"/>
              </a:spcBef>
              <a:spcAft>
                <a:spcPts val="0"/>
              </a:spcAft>
              <a:buClr>
                <a:srgbClr val="FF9880"/>
              </a:buClr>
              <a:buSzPts val="2000"/>
              <a:buNone/>
            </a:pPr>
            <a:r>
              <a:rPr b="1" lang="zh-TW" sz="2000">
                <a:solidFill>
                  <a:srgbClr val="008080"/>
                </a:solidFill>
                <a:latin typeface="Microsoft JhengHei"/>
                <a:ea typeface="Microsoft JhengHei"/>
                <a:cs typeface="Microsoft JhengHei"/>
                <a:sym typeface="Microsoft JhengHei"/>
              </a:rPr>
              <a:t>(三)設備管理</a:t>
            </a:r>
            <a:endParaRPr b="1" sz="2000">
              <a:solidFill>
                <a:schemeClr val="dk1"/>
              </a:solidFill>
              <a:latin typeface="Microsoft JhengHei"/>
              <a:ea typeface="Microsoft JhengHei"/>
              <a:cs typeface="Microsoft JhengHei"/>
              <a:sym typeface="Microsoft JhengHei"/>
            </a:endParaRPr>
          </a:p>
          <a:p>
            <a:pPr indent="-803275" lvl="0" marL="803275" rtl="0" algn="l">
              <a:lnSpc>
                <a:spcPct val="150000"/>
              </a:lnSpc>
              <a:spcBef>
                <a:spcPts val="0"/>
              </a:spcBef>
              <a:spcAft>
                <a:spcPts val="0"/>
              </a:spcAft>
              <a:buClr>
                <a:srgbClr val="FF9880"/>
              </a:buClr>
              <a:buSzPts val="2000"/>
              <a:buNone/>
            </a:pPr>
            <a:r>
              <a:rPr b="1" lang="zh-TW" sz="2000">
                <a:solidFill>
                  <a:schemeClr val="dk1"/>
                </a:solidFill>
                <a:latin typeface="Microsoft JhengHei"/>
                <a:ea typeface="Microsoft JhengHei"/>
                <a:cs typeface="Microsoft JhengHei"/>
                <a:sym typeface="Microsoft JhengHei"/>
              </a:rPr>
              <a:t>      </a:t>
            </a:r>
            <a:r>
              <a:rPr lang="zh-TW" sz="2000">
                <a:solidFill>
                  <a:schemeClr val="dk1"/>
                </a:solidFill>
                <a:latin typeface="Microsoft JhengHei"/>
                <a:ea typeface="Microsoft JhengHei"/>
                <a:cs typeface="Microsoft JhengHei"/>
                <a:sym typeface="Microsoft JhengHei"/>
              </a:rPr>
              <a:t>(1)無載具學生可以借用學校載具，於課堂使用或攜帶載具回家。學生應負擔載具保管責任，若非載具保固範圍之人為毀損，須負責修復或賠償。</a:t>
            </a:r>
            <a:endParaRPr sz="2000"/>
          </a:p>
          <a:p>
            <a:pPr indent="-803275" lvl="0" marL="803275" rtl="0" algn="l">
              <a:lnSpc>
                <a:spcPct val="150000"/>
              </a:lnSpc>
              <a:spcBef>
                <a:spcPts val="0"/>
              </a:spcBef>
              <a:spcAft>
                <a:spcPts val="0"/>
              </a:spcAft>
              <a:buClr>
                <a:srgbClr val="FF9880"/>
              </a:buClr>
              <a:buSzPts val="2000"/>
              <a:buNone/>
            </a:pPr>
            <a:r>
              <a:rPr lang="zh-TW" sz="2000">
                <a:solidFill>
                  <a:schemeClr val="dk1"/>
                </a:solidFill>
                <a:latin typeface="Microsoft JhengHei"/>
                <a:ea typeface="Microsoft JhengHei"/>
                <a:cs typeface="Microsoft JhengHei"/>
                <a:sym typeface="Microsoft JhengHei"/>
              </a:rPr>
              <a:t>      (2)如果載具被惡意損壞、丟失或被盜造成無法歸還時，請務必立即通知教師/學校，依其嚴重性報案備查。</a:t>
            </a:r>
            <a:endParaRPr sz="2000"/>
          </a:p>
          <a:p>
            <a:pPr indent="-803275" lvl="0" marL="803275" rtl="0" algn="l">
              <a:lnSpc>
                <a:spcPct val="150000"/>
              </a:lnSpc>
              <a:spcBef>
                <a:spcPts val="0"/>
              </a:spcBef>
              <a:spcAft>
                <a:spcPts val="0"/>
              </a:spcAft>
              <a:buClr>
                <a:srgbClr val="FF9880"/>
              </a:buClr>
              <a:buSzPts val="2000"/>
              <a:buNone/>
            </a:pPr>
            <a:r>
              <a:rPr lang="zh-TW" sz="2000">
                <a:solidFill>
                  <a:schemeClr val="dk1"/>
                </a:solidFill>
                <a:latin typeface="Microsoft JhengHei"/>
                <a:ea typeface="Microsoft JhengHei"/>
                <a:cs typeface="Microsoft JhengHei"/>
                <a:sym typeface="Microsoft JhengHei"/>
              </a:rPr>
              <a:t>      (3)借用學校載具須妥善保管，不可毀損標籤(如財產標籤、型號貼紙等)、不恣意改裝(如換殼、貼紙、其他裝飾品等)、或毀損(如屏幕破碎、外殼破裂、無法使用、水漬等)。</a:t>
            </a:r>
            <a:endParaRPr sz="2000"/>
          </a:p>
          <a:p>
            <a:pPr indent="-803275" lvl="0" marL="803275" rtl="0" algn="l">
              <a:lnSpc>
                <a:spcPct val="150000"/>
              </a:lnSpc>
              <a:spcBef>
                <a:spcPts val="0"/>
              </a:spcBef>
              <a:spcAft>
                <a:spcPts val="0"/>
              </a:spcAft>
              <a:buClr>
                <a:srgbClr val="FF9880"/>
              </a:buClr>
              <a:buSzPts val="2000"/>
              <a:buNone/>
            </a:pPr>
            <a:r>
              <a:rPr lang="zh-TW" sz="2000">
                <a:solidFill>
                  <a:schemeClr val="dk1"/>
                </a:solidFill>
                <a:latin typeface="Microsoft JhengHei"/>
                <a:ea typeface="Microsoft JhengHei"/>
                <a:cs typeface="Microsoft JhengHei"/>
                <a:sym typeface="Microsoft JhengHei"/>
              </a:rPr>
              <a:t>      (4)學生在校須使用學校無線網絡(Wi-Fi)，基於網路安全，學生不能使用有線網路連接其裝備至學校的網路。且未經師長同意不得使用個人電信網路(如：4G/5G)。</a:t>
            </a:r>
            <a:endParaRPr sz="2000"/>
          </a:p>
          <a:p>
            <a:pPr indent="0" lvl="0" marL="357187" rtl="0" algn="l">
              <a:lnSpc>
                <a:spcPct val="150000"/>
              </a:lnSpc>
              <a:spcBef>
                <a:spcPts val="420"/>
              </a:spcBef>
              <a:spcAft>
                <a:spcPts val="0"/>
              </a:spcAft>
              <a:buClr>
                <a:srgbClr val="888888"/>
              </a:buClr>
              <a:buSzPts val="2000"/>
              <a:buNone/>
            </a:pPr>
            <a:r>
              <a:t/>
            </a:r>
            <a:endParaRPr sz="2000">
              <a:solidFill>
                <a:schemeClr val="dk1"/>
              </a:solidFill>
              <a:latin typeface="Microsoft JhengHei"/>
              <a:ea typeface="Microsoft JhengHei"/>
              <a:cs typeface="Microsoft JhengHei"/>
              <a:sym typeface="Microsoft JhengHei"/>
            </a:endParaRPr>
          </a:p>
        </p:txBody>
      </p:sp>
      <p:sp>
        <p:nvSpPr>
          <p:cNvPr id="555" name="Google Shape;555;g3757f4e055c_0_982"/>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56" name="Google Shape;556;g3757f4e055c_0_982"/>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60" name="Shape 560"/>
        <p:cNvGrpSpPr/>
        <p:nvPr/>
      </p:nvGrpSpPr>
      <p:grpSpPr>
        <a:xfrm>
          <a:off x="0" y="0"/>
          <a:ext cx="0" cy="0"/>
          <a:chOff x="0" y="0"/>
          <a:chExt cx="0" cy="0"/>
        </a:xfrm>
      </p:grpSpPr>
      <p:grpSp>
        <p:nvGrpSpPr>
          <p:cNvPr id="561" name="Google Shape;561;g3757f4e055c_0_992"/>
          <p:cNvGrpSpPr/>
          <p:nvPr/>
        </p:nvGrpSpPr>
        <p:grpSpPr>
          <a:xfrm>
            <a:off x="921462" y="206926"/>
            <a:ext cx="10622661" cy="6355379"/>
            <a:chOff x="0" y="0"/>
            <a:chExt cx="13190936" cy="8584869"/>
          </a:xfrm>
        </p:grpSpPr>
        <p:sp>
          <p:nvSpPr>
            <p:cNvPr id="562" name="Google Shape;562;g3757f4e055c_0_99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g3757f4e055c_0_99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g3757f4e055c_0_99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65" name="Google Shape;565;g3757f4e055c_0_992"/>
          <p:cNvSpPr txBox="1"/>
          <p:nvPr>
            <p:ph idx="1" type="subTitle"/>
          </p:nvPr>
        </p:nvSpPr>
        <p:spPr>
          <a:xfrm>
            <a:off x="1375130" y="1274617"/>
            <a:ext cx="9890400" cy="5371500"/>
          </a:xfrm>
          <a:prstGeom prst="rect">
            <a:avLst/>
          </a:prstGeom>
          <a:noFill/>
          <a:ln>
            <a:noFill/>
          </a:ln>
        </p:spPr>
        <p:txBody>
          <a:bodyPr anchorCtr="0" anchor="t" bIns="45700" lIns="91425" spcFirstLastPara="1" rIns="91425" wrap="square" tIns="45700">
            <a:normAutofit lnSpcReduction="10000"/>
          </a:bodyPr>
          <a:lstStyle/>
          <a:p>
            <a:pPr indent="-457200" lvl="0" marL="457200" rtl="0" algn="l">
              <a:lnSpc>
                <a:spcPct val="170000"/>
              </a:lnSpc>
              <a:spcBef>
                <a:spcPts val="0"/>
              </a:spcBef>
              <a:spcAft>
                <a:spcPts val="0"/>
              </a:spcAft>
              <a:buClr>
                <a:srgbClr val="FF9880"/>
              </a:buClr>
              <a:buSzPts val="2000"/>
              <a:buFont typeface="Noto Sans Symbols"/>
              <a:buChar char="◆"/>
            </a:pPr>
            <a:r>
              <a:rPr b="1" lang="zh-TW" sz="2000">
                <a:solidFill>
                  <a:srgbClr val="FF9880"/>
                </a:solidFill>
                <a:latin typeface="Microsoft JhengHei"/>
                <a:ea typeface="Microsoft JhengHei"/>
                <a:cs typeface="Microsoft JhengHei"/>
                <a:sym typeface="Microsoft JhengHei"/>
              </a:rPr>
              <a:t>載具使用規定：</a:t>
            </a:r>
            <a:endParaRPr b="1" sz="2000">
              <a:solidFill>
                <a:srgbClr val="FF9880"/>
              </a:solidFill>
              <a:latin typeface="Microsoft JhengHei"/>
              <a:ea typeface="Microsoft JhengHei"/>
              <a:cs typeface="Microsoft JhengHei"/>
              <a:sym typeface="Microsoft JhengHei"/>
            </a:endParaRPr>
          </a:p>
          <a:p>
            <a:pPr indent="0" lvl="0" marL="0" rtl="0" algn="l">
              <a:lnSpc>
                <a:spcPct val="170000"/>
              </a:lnSpc>
              <a:spcBef>
                <a:spcPts val="0"/>
              </a:spcBef>
              <a:spcAft>
                <a:spcPts val="0"/>
              </a:spcAft>
              <a:buClr>
                <a:srgbClr val="FF9880"/>
              </a:buClr>
              <a:buSzPts val="1600"/>
              <a:buNone/>
            </a:pPr>
            <a:r>
              <a:rPr b="1" lang="zh-TW" sz="1600">
                <a:solidFill>
                  <a:srgbClr val="008080"/>
                </a:solidFill>
                <a:latin typeface="Microsoft JhengHei"/>
                <a:ea typeface="Microsoft JhengHei"/>
                <a:cs typeface="Microsoft JhengHei"/>
                <a:sym typeface="Microsoft JhengHei"/>
              </a:rPr>
              <a:t>(四)資訊安全</a:t>
            </a:r>
            <a:br>
              <a:rPr lang="zh-TW" sz="1400">
                <a:solidFill>
                  <a:schemeClr val="dk1"/>
                </a:solidFill>
                <a:latin typeface="Microsoft JhengHei"/>
                <a:ea typeface="Microsoft JhengHei"/>
                <a:cs typeface="Microsoft JhengHei"/>
                <a:sym typeface="Microsoft JhengHei"/>
              </a:rPr>
            </a:br>
            <a:r>
              <a:rPr lang="zh-TW" sz="1600">
                <a:solidFill>
                  <a:schemeClr val="dk1"/>
                </a:solidFill>
                <a:latin typeface="Microsoft JhengHei"/>
                <a:ea typeface="Microsoft JhengHei"/>
                <a:cs typeface="Microsoft JhengHei"/>
                <a:sym typeface="Microsoft JhengHei"/>
              </a:rPr>
              <a:t>        (1)學生必須遵守著作權法、個資法相關規定。</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(2)學生不應與其他人分享個人用戶名稱和密碼，亦不可使用他人帳密登入其電子文件、電子郵件及其他電子通訊軟體。</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(3)學生不能出版、瀏覽或散布非法資料，如騷擾、跟踪、恐嚇、威脅、人身攻擊、淫穢、褻瀆及粗俗語言等內容。</a:t>
            </a:r>
            <a:endParaRPr sz="1600">
              <a:solidFill>
                <a:schemeClr val="dk1"/>
              </a:solidFill>
              <a:latin typeface="Microsoft JhengHei"/>
              <a:ea typeface="Microsoft JhengHei"/>
              <a:cs typeface="Microsoft JhengHei"/>
              <a:sym typeface="Microsoft JhengHei"/>
            </a:endParaRPr>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(4)未經師長許可，學生嚴禁一切錄影、錄音或拍照。</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(5)學校將透過防火牆過濾學生從網路取得的資訊，避免學生接觸網路不當資訊。</a:t>
            </a:r>
            <a:endParaRPr sz="1600">
              <a:solidFill>
                <a:schemeClr val="dk1"/>
              </a:solidFill>
              <a:latin typeface="Microsoft JhengHei"/>
              <a:ea typeface="Microsoft JhengHei"/>
              <a:cs typeface="Microsoft JhengHei"/>
              <a:sym typeface="Microsoft JhengHei"/>
            </a:endParaRPr>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(6)當學生誤入不當網站或接收到不當資訊，應立即通知師長或學校資訊人員。若未盡通知義務，學校保留向該學生進行處分的權利。</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(7)學校將保留一切監管、檢查、存取載具的權利，並透過校園智慧網路系統，儲存學生電子郵件及網路存取紀錄以用作為學校網路安全防範之用，學生使用校內網絡將受到監控。</a:t>
            </a:r>
            <a:endParaRPr sz="1600"/>
          </a:p>
        </p:txBody>
      </p:sp>
      <p:sp>
        <p:nvSpPr>
          <p:cNvPr id="566" name="Google Shape;566;g3757f4e055c_0_992"/>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67" name="Google Shape;567;g3757f4e055c_0_992"/>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15" name="Shape 215"/>
        <p:cNvGrpSpPr/>
        <p:nvPr/>
      </p:nvGrpSpPr>
      <p:grpSpPr>
        <a:xfrm>
          <a:off x="0" y="0"/>
          <a:ext cx="0" cy="0"/>
          <a:chOff x="0" y="0"/>
          <a:chExt cx="0" cy="0"/>
        </a:xfrm>
      </p:grpSpPr>
      <p:pic>
        <p:nvPicPr>
          <p:cNvPr id="216" name="Google Shape;216;g3757f4e055c_0_673"/>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217" name="Google Shape;217;g3757f4e055c_0_673"/>
          <p:cNvSpPr txBox="1"/>
          <p:nvPr>
            <p:ph type="title"/>
          </p:nvPr>
        </p:nvSpPr>
        <p:spPr>
          <a:xfrm>
            <a:off x="617400" y="2832900"/>
            <a:ext cx="10957200" cy="1192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E937B"/>
              </a:buClr>
              <a:buSzPct val="100000"/>
              <a:buFont typeface="Microsoft JhengHei"/>
              <a:buNone/>
            </a:pPr>
            <a:r>
              <a:rPr b="1" lang="zh-TW" sz="6600">
                <a:solidFill>
                  <a:srgbClr val="0E937B"/>
                </a:solidFill>
                <a:latin typeface="Microsoft JhengHei"/>
                <a:ea typeface="Microsoft JhengHei"/>
                <a:cs typeface="Microsoft JhengHei"/>
                <a:sym typeface="Microsoft JhengHei"/>
              </a:rPr>
              <a:t>BYOD &amp; THSD介紹及計畫成效</a:t>
            </a:r>
            <a:endParaRPr/>
          </a:p>
        </p:txBody>
      </p:sp>
      <p:sp>
        <p:nvSpPr>
          <p:cNvPr id="218" name="Google Shape;218;g3757f4e055c_0_67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71" name="Shape 571"/>
        <p:cNvGrpSpPr/>
        <p:nvPr/>
      </p:nvGrpSpPr>
      <p:grpSpPr>
        <a:xfrm>
          <a:off x="0" y="0"/>
          <a:ext cx="0" cy="0"/>
          <a:chOff x="0" y="0"/>
          <a:chExt cx="0" cy="0"/>
        </a:xfrm>
      </p:grpSpPr>
      <p:pic>
        <p:nvPicPr>
          <p:cNvPr id="572" name="Google Shape;572;g3757f4e055c_0_1002"/>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573" name="Google Shape;573;g3757f4e055c_0_1002"/>
          <p:cNvSpPr txBox="1"/>
          <p:nvPr>
            <p:ph type="title"/>
          </p:nvPr>
        </p:nvSpPr>
        <p:spPr>
          <a:xfrm>
            <a:off x="838200" y="2874900"/>
            <a:ext cx="10515600" cy="1108200"/>
          </a:xfrm>
          <a:prstGeom prst="rect">
            <a:avLst/>
          </a:prstGeom>
          <a:noFill/>
          <a:ln>
            <a:noFill/>
          </a:ln>
        </p:spPr>
        <p:txBody>
          <a:bodyPr anchorCtr="0" anchor="t" bIns="45700" lIns="91425" spcFirstLastPara="1" rIns="91425" wrap="square" tIns="45700">
            <a:spAutoFit/>
          </a:bodyPr>
          <a:lstStyle/>
          <a:p>
            <a:pPr indent="0" lvl="0" marL="0" rtl="0" algn="ctr">
              <a:lnSpc>
                <a:spcPct val="100000"/>
              </a:lnSpc>
              <a:spcBef>
                <a:spcPts val="0"/>
              </a:spcBef>
              <a:spcAft>
                <a:spcPts val="0"/>
              </a:spcAft>
              <a:buClr>
                <a:srgbClr val="0E937B"/>
              </a:buClr>
              <a:buSzPts val="6600"/>
              <a:buFont typeface="Microsoft JhengHei"/>
              <a:buNone/>
            </a:pPr>
            <a:r>
              <a:rPr lang="zh-TW" sz="6600">
                <a:solidFill>
                  <a:srgbClr val="0E937B"/>
                </a:solidFill>
                <a:latin typeface="Microsoft JhengHei"/>
                <a:ea typeface="Microsoft JhengHei"/>
                <a:cs typeface="Microsoft JhengHei"/>
                <a:sym typeface="Microsoft JhengHei"/>
              </a:rPr>
              <a:t>補充資料</a:t>
            </a:r>
            <a:endParaRPr sz="4400">
              <a:solidFill>
                <a:srgbClr val="0E937B"/>
              </a:solidFill>
              <a:latin typeface="Microsoft JhengHei"/>
              <a:ea typeface="Microsoft JhengHei"/>
              <a:cs typeface="Microsoft JhengHei"/>
              <a:sym typeface="Microsoft JhengHei"/>
            </a:endParaRPr>
          </a:p>
        </p:txBody>
      </p:sp>
      <p:sp>
        <p:nvSpPr>
          <p:cNvPr id="574" name="Google Shape;574;g3757f4e055c_0_1002"/>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zh-TW"/>
              <a:t>‹#›</a:t>
            </a:fld>
            <a:endParaRPr/>
          </a:p>
        </p:txBody>
      </p:sp>
      <p:sp>
        <p:nvSpPr>
          <p:cNvPr id="575" name="Google Shape;575;g3757f4e055c_0_1002"/>
          <p:cNvSpPr txBox="1"/>
          <p:nvPr>
            <p:ph type="title"/>
          </p:nvPr>
        </p:nvSpPr>
        <p:spPr>
          <a:xfrm>
            <a:off x="3529200" y="4394450"/>
            <a:ext cx="5133600" cy="708000"/>
          </a:xfrm>
          <a:prstGeom prst="rect">
            <a:avLst/>
          </a:prstGeom>
          <a:solidFill>
            <a:srgbClr val="FFFF00"/>
          </a:solidFill>
          <a:ln>
            <a:noFill/>
          </a:ln>
        </p:spPr>
        <p:txBody>
          <a:bodyPr anchorCtr="0" anchor="t" bIns="45700" lIns="91425" spcFirstLastPara="1" rIns="91425" wrap="square" tIns="45700">
            <a:spAutoFit/>
          </a:bodyPr>
          <a:lstStyle/>
          <a:p>
            <a:pPr indent="0" lvl="0" marL="0" rtl="0" algn="ctr">
              <a:lnSpc>
                <a:spcPct val="100000"/>
              </a:lnSpc>
              <a:spcBef>
                <a:spcPts val="0"/>
              </a:spcBef>
              <a:spcAft>
                <a:spcPts val="0"/>
              </a:spcAft>
              <a:buClr>
                <a:srgbClr val="0E937B"/>
              </a:buClr>
              <a:buSzPts val="6600"/>
              <a:buFont typeface="Microsoft JhengHei"/>
              <a:buNone/>
            </a:pPr>
            <a:r>
              <a:rPr lang="zh-TW" sz="4000">
                <a:latin typeface="Microsoft JhengHei"/>
                <a:ea typeface="Microsoft JhengHei"/>
                <a:cs typeface="Microsoft JhengHei"/>
                <a:sym typeface="Microsoft JhengHei"/>
              </a:rPr>
              <a:t>教師可自行運用</a:t>
            </a:r>
            <a:endParaRPr sz="1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79" name="Shape 579"/>
        <p:cNvGrpSpPr/>
        <p:nvPr/>
      </p:nvGrpSpPr>
      <p:grpSpPr>
        <a:xfrm>
          <a:off x="0" y="0"/>
          <a:ext cx="0" cy="0"/>
          <a:chOff x="0" y="0"/>
          <a:chExt cx="0" cy="0"/>
        </a:xfrm>
      </p:grpSpPr>
      <p:grpSp>
        <p:nvGrpSpPr>
          <p:cNvPr id="580" name="Google Shape;580;g3757f4e055c_0_1009"/>
          <p:cNvGrpSpPr/>
          <p:nvPr/>
        </p:nvGrpSpPr>
        <p:grpSpPr>
          <a:xfrm>
            <a:off x="921462" y="206926"/>
            <a:ext cx="10622661" cy="6355379"/>
            <a:chOff x="0" y="0"/>
            <a:chExt cx="13190936" cy="8584869"/>
          </a:xfrm>
        </p:grpSpPr>
        <p:sp>
          <p:nvSpPr>
            <p:cNvPr id="581" name="Google Shape;581;g3757f4e055c_0_1009"/>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g3757f4e055c_0_1009"/>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g3757f4e055c_0_1009"/>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84" name="Google Shape;584;g3757f4e055c_0_1009"/>
          <p:cNvSpPr txBox="1"/>
          <p:nvPr>
            <p:ph type="ctrTitle"/>
          </p:nvPr>
        </p:nvSpPr>
        <p:spPr>
          <a:xfrm>
            <a:off x="1254303" y="579937"/>
            <a:ext cx="9683400" cy="1378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300">
                <a:latin typeface="Microsoft JhengHei"/>
                <a:ea typeface="Microsoft JhengHei"/>
                <a:cs typeface="Microsoft JhengHei"/>
                <a:sym typeface="Microsoft JhengHei"/>
              </a:rPr>
              <a:t>教育部數位學習資源入口網</a:t>
            </a:r>
            <a:endParaRPr sz="4300"/>
          </a:p>
        </p:txBody>
      </p:sp>
      <p:pic>
        <p:nvPicPr>
          <p:cNvPr id="585" name="Google Shape;585;g3757f4e055c_0_1009">
            <a:hlinkClick r:id="rId3"/>
          </p:cNvPr>
          <p:cNvPicPr preferRelativeResize="0"/>
          <p:nvPr/>
        </p:nvPicPr>
        <p:blipFill rotWithShape="1">
          <a:blip r:embed="rId4">
            <a:alphaModFix/>
          </a:blip>
          <a:srcRect b="0" l="0" r="0" t="0"/>
          <a:stretch/>
        </p:blipFill>
        <p:spPr>
          <a:xfrm>
            <a:off x="2406462" y="1717965"/>
            <a:ext cx="7337899" cy="4162962"/>
          </a:xfrm>
          <a:prstGeom prst="rect">
            <a:avLst/>
          </a:prstGeom>
          <a:noFill/>
          <a:ln>
            <a:noFill/>
          </a:ln>
        </p:spPr>
      </p:pic>
      <p:sp>
        <p:nvSpPr>
          <p:cNvPr id="586" name="Google Shape;586;g3757f4e055c_0_1009"/>
          <p:cNvSpPr/>
          <p:nvPr/>
        </p:nvSpPr>
        <p:spPr>
          <a:xfrm>
            <a:off x="937630" y="217037"/>
            <a:ext cx="3088500" cy="489600"/>
          </a:xfrm>
          <a:prstGeom prst="rect">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Microsoft JhengHei"/>
                <a:ea typeface="Microsoft JhengHei"/>
                <a:cs typeface="Microsoft JhengHei"/>
                <a:sym typeface="Microsoft JhengHei"/>
              </a:rPr>
              <a:t>相關數位學習資源</a:t>
            </a:r>
            <a:endParaRPr b="0" i="0" sz="1400" u="none" cap="none" strike="noStrike">
              <a:solidFill>
                <a:srgbClr val="000000"/>
              </a:solidFill>
              <a:latin typeface="Arial"/>
              <a:ea typeface="Arial"/>
              <a:cs typeface="Arial"/>
              <a:sym typeface="Arial"/>
            </a:endParaRPr>
          </a:p>
        </p:txBody>
      </p:sp>
      <p:sp>
        <p:nvSpPr>
          <p:cNvPr id="587" name="Google Shape;587;g3757f4e055c_0_1009"/>
          <p:cNvSpPr/>
          <p:nvPr/>
        </p:nvSpPr>
        <p:spPr>
          <a:xfrm>
            <a:off x="5977217" y="3244334"/>
            <a:ext cx="2376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zh-TW"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588" name="Google Shape;588;g3757f4e055c_0_1009"/>
          <p:cNvSpPr txBox="1"/>
          <p:nvPr/>
        </p:nvSpPr>
        <p:spPr>
          <a:xfrm>
            <a:off x="4718833" y="5890329"/>
            <a:ext cx="2973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sng" cap="none" strike="noStrike">
                <a:solidFill>
                  <a:srgbClr val="31859B"/>
                </a:solidFill>
                <a:latin typeface="Arial"/>
                <a:ea typeface="Arial"/>
                <a:cs typeface="Arial"/>
                <a:sym typeface="Arial"/>
                <a:hlinkClick r:id="rId5">
                  <a:extLst>
                    <a:ext uri="{A12FA001-AC4F-418D-AE19-62706E023703}">
                      <ahyp:hlinkClr val="tx"/>
                    </a:ext>
                  </a:extLst>
                </a:hlinkClick>
              </a:rPr>
              <a:t>教育雲數位學習入口 (cloud.edu.tw)</a:t>
            </a:r>
            <a:endParaRPr b="0" i="0" sz="1400" u="none" cap="none" strike="noStrike">
              <a:solidFill>
                <a:srgbClr val="31859B"/>
              </a:solidFill>
              <a:latin typeface="Arial"/>
              <a:ea typeface="Arial"/>
              <a:cs typeface="Arial"/>
              <a:sym typeface="Arial"/>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92" name="Shape 592"/>
        <p:cNvGrpSpPr/>
        <p:nvPr/>
      </p:nvGrpSpPr>
      <p:grpSpPr>
        <a:xfrm>
          <a:off x="0" y="0"/>
          <a:ext cx="0" cy="0"/>
          <a:chOff x="0" y="0"/>
          <a:chExt cx="0" cy="0"/>
        </a:xfrm>
      </p:grpSpPr>
      <p:grpSp>
        <p:nvGrpSpPr>
          <p:cNvPr id="593" name="Google Shape;593;g3757f4e055c_0_1021"/>
          <p:cNvGrpSpPr/>
          <p:nvPr/>
        </p:nvGrpSpPr>
        <p:grpSpPr>
          <a:xfrm>
            <a:off x="365339" y="206926"/>
            <a:ext cx="11461604" cy="6355379"/>
            <a:chOff x="0" y="0"/>
            <a:chExt cx="13190936" cy="8584869"/>
          </a:xfrm>
        </p:grpSpPr>
        <p:sp>
          <p:nvSpPr>
            <p:cNvPr id="594" name="Google Shape;594;g3757f4e055c_0_102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3757f4e055c_0_102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3757f4e055c_0_102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7" name="Google Shape;597;g3757f4e055c_0_1021"/>
          <p:cNvSpPr txBox="1"/>
          <p:nvPr>
            <p:ph type="ctrTitle"/>
          </p:nvPr>
        </p:nvSpPr>
        <p:spPr>
          <a:xfrm>
            <a:off x="1161143" y="823229"/>
            <a:ext cx="100347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教育部雲端帳號(Open ID)串聯學習平臺</a:t>
            </a:r>
            <a:endParaRPr/>
          </a:p>
        </p:txBody>
      </p:sp>
      <p:sp>
        <p:nvSpPr>
          <p:cNvPr id="598" name="Google Shape;598;g3757f4e055c_0_1021"/>
          <p:cNvSpPr/>
          <p:nvPr/>
        </p:nvSpPr>
        <p:spPr>
          <a:xfrm>
            <a:off x="375093" y="214675"/>
            <a:ext cx="3088500" cy="489600"/>
          </a:xfrm>
          <a:prstGeom prst="rect">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Microsoft JhengHei"/>
                <a:ea typeface="Microsoft JhengHei"/>
                <a:cs typeface="Microsoft JhengHei"/>
                <a:sym typeface="Microsoft JhengHei"/>
              </a:rPr>
              <a:t>相關數位學習資源</a:t>
            </a:r>
            <a:endParaRPr b="0" i="0" sz="1400" u="none" cap="none" strike="noStrike">
              <a:solidFill>
                <a:srgbClr val="000000"/>
              </a:solidFill>
              <a:latin typeface="Arial"/>
              <a:ea typeface="Arial"/>
              <a:cs typeface="Arial"/>
              <a:sym typeface="Arial"/>
            </a:endParaRPr>
          </a:p>
        </p:txBody>
      </p:sp>
      <p:sp>
        <p:nvSpPr>
          <p:cNvPr id="599" name="Google Shape;599;g3757f4e055c_0_1021"/>
          <p:cNvSpPr/>
          <p:nvPr/>
        </p:nvSpPr>
        <p:spPr>
          <a:xfrm>
            <a:off x="5977217" y="3244334"/>
            <a:ext cx="2376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zh-TW"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pic>
        <p:nvPicPr>
          <p:cNvPr id="600" name="Google Shape;600;g3757f4e055c_0_1021"/>
          <p:cNvPicPr preferRelativeResize="0"/>
          <p:nvPr/>
        </p:nvPicPr>
        <p:blipFill rotWithShape="1">
          <a:blip r:embed="rId3">
            <a:alphaModFix/>
          </a:blip>
          <a:srcRect b="0" l="0" r="0" t="0"/>
          <a:stretch/>
        </p:blipFill>
        <p:spPr>
          <a:xfrm>
            <a:off x="696994" y="3720408"/>
            <a:ext cx="1613912" cy="804923"/>
          </a:xfrm>
          <a:prstGeom prst="rect">
            <a:avLst/>
          </a:prstGeom>
          <a:noFill/>
          <a:ln>
            <a:noFill/>
          </a:ln>
        </p:spPr>
      </p:pic>
      <p:pic>
        <p:nvPicPr>
          <p:cNvPr id="601" name="Google Shape;601;g3757f4e055c_0_1021"/>
          <p:cNvPicPr preferRelativeResize="0"/>
          <p:nvPr/>
        </p:nvPicPr>
        <p:blipFill rotWithShape="1">
          <a:blip r:embed="rId4">
            <a:alphaModFix/>
          </a:blip>
          <a:srcRect b="0" l="0" r="0" t="0"/>
          <a:stretch/>
        </p:blipFill>
        <p:spPr>
          <a:xfrm>
            <a:off x="2332681" y="3666839"/>
            <a:ext cx="1869567" cy="934784"/>
          </a:xfrm>
          <a:prstGeom prst="rect">
            <a:avLst/>
          </a:prstGeom>
          <a:noFill/>
          <a:ln>
            <a:noFill/>
          </a:ln>
        </p:spPr>
      </p:pic>
      <p:pic>
        <p:nvPicPr>
          <p:cNvPr id="602" name="Google Shape;602;g3757f4e055c_0_1021"/>
          <p:cNvPicPr preferRelativeResize="0"/>
          <p:nvPr/>
        </p:nvPicPr>
        <p:blipFill rotWithShape="1">
          <a:blip r:embed="rId5">
            <a:alphaModFix/>
          </a:blip>
          <a:srcRect b="0" l="0" r="0" t="0"/>
          <a:stretch/>
        </p:blipFill>
        <p:spPr>
          <a:xfrm>
            <a:off x="6405916" y="3693029"/>
            <a:ext cx="1719355" cy="859678"/>
          </a:xfrm>
          <a:prstGeom prst="rect">
            <a:avLst/>
          </a:prstGeom>
          <a:noFill/>
          <a:ln>
            <a:noFill/>
          </a:ln>
        </p:spPr>
      </p:pic>
      <p:pic>
        <p:nvPicPr>
          <p:cNvPr id="603" name="Google Shape;603;g3757f4e055c_0_1021"/>
          <p:cNvPicPr preferRelativeResize="0"/>
          <p:nvPr/>
        </p:nvPicPr>
        <p:blipFill rotWithShape="1">
          <a:blip r:embed="rId6">
            <a:alphaModFix/>
          </a:blip>
          <a:srcRect b="0" l="0" r="0" t="0"/>
          <a:stretch/>
        </p:blipFill>
        <p:spPr>
          <a:xfrm>
            <a:off x="10174101" y="3819695"/>
            <a:ext cx="1322097" cy="661049"/>
          </a:xfrm>
          <a:prstGeom prst="rect">
            <a:avLst/>
          </a:prstGeom>
          <a:noFill/>
          <a:ln>
            <a:noFill/>
          </a:ln>
        </p:spPr>
      </p:pic>
      <p:pic>
        <p:nvPicPr>
          <p:cNvPr id="604" name="Google Shape;604;g3757f4e055c_0_1021"/>
          <p:cNvPicPr preferRelativeResize="0"/>
          <p:nvPr/>
        </p:nvPicPr>
        <p:blipFill rotWithShape="1">
          <a:blip r:embed="rId7">
            <a:alphaModFix/>
          </a:blip>
          <a:srcRect b="0" l="0" r="0" t="0"/>
          <a:stretch/>
        </p:blipFill>
        <p:spPr>
          <a:xfrm>
            <a:off x="4140168" y="3581085"/>
            <a:ext cx="2067421" cy="1083567"/>
          </a:xfrm>
          <a:prstGeom prst="rect">
            <a:avLst/>
          </a:prstGeom>
          <a:noFill/>
          <a:ln>
            <a:noFill/>
          </a:ln>
        </p:spPr>
      </p:pic>
      <p:pic>
        <p:nvPicPr>
          <p:cNvPr id="605" name="Google Shape;605;g3757f4e055c_0_1021"/>
          <p:cNvPicPr preferRelativeResize="0"/>
          <p:nvPr/>
        </p:nvPicPr>
        <p:blipFill rotWithShape="1">
          <a:blip r:embed="rId8">
            <a:alphaModFix/>
          </a:blip>
          <a:srcRect b="0" l="0" r="0" t="0"/>
          <a:stretch/>
        </p:blipFill>
        <p:spPr>
          <a:xfrm>
            <a:off x="8304533" y="3666839"/>
            <a:ext cx="1869568" cy="934785"/>
          </a:xfrm>
          <a:prstGeom prst="rect">
            <a:avLst/>
          </a:prstGeom>
          <a:noFill/>
          <a:ln>
            <a:noFill/>
          </a:ln>
        </p:spPr>
      </p:pic>
      <p:grpSp>
        <p:nvGrpSpPr>
          <p:cNvPr id="606" name="Google Shape;606;g3757f4e055c_0_1021"/>
          <p:cNvGrpSpPr/>
          <p:nvPr/>
        </p:nvGrpSpPr>
        <p:grpSpPr>
          <a:xfrm>
            <a:off x="542630" y="4783333"/>
            <a:ext cx="11057153" cy="981610"/>
            <a:chOff x="587280" y="4836519"/>
            <a:chExt cx="11235803" cy="997470"/>
          </a:xfrm>
        </p:grpSpPr>
        <p:pic>
          <p:nvPicPr>
            <p:cNvPr id="607" name="Google Shape;607;g3757f4e055c_0_1021"/>
            <p:cNvPicPr preferRelativeResize="0"/>
            <p:nvPr/>
          </p:nvPicPr>
          <p:blipFill rotWithShape="1">
            <a:blip r:embed="rId9">
              <a:alphaModFix/>
            </a:blip>
            <a:srcRect b="0" l="0" r="0" t="0"/>
            <a:stretch/>
          </p:blipFill>
          <p:spPr>
            <a:xfrm>
              <a:off x="2329331" y="4966335"/>
              <a:ext cx="1531874" cy="765937"/>
            </a:xfrm>
            <a:prstGeom prst="rect">
              <a:avLst/>
            </a:prstGeom>
            <a:noFill/>
            <a:ln>
              <a:noFill/>
            </a:ln>
          </p:spPr>
        </p:pic>
        <p:pic>
          <p:nvPicPr>
            <p:cNvPr id="608" name="Google Shape;608;g3757f4e055c_0_1021"/>
            <p:cNvPicPr preferRelativeResize="0"/>
            <p:nvPr/>
          </p:nvPicPr>
          <p:blipFill rotWithShape="1">
            <a:blip r:embed="rId10">
              <a:alphaModFix/>
            </a:blip>
            <a:srcRect b="0" l="0" r="0" t="0"/>
            <a:stretch/>
          </p:blipFill>
          <p:spPr>
            <a:xfrm>
              <a:off x="5516761" y="4836519"/>
              <a:ext cx="1846594" cy="923298"/>
            </a:xfrm>
            <a:prstGeom prst="rect">
              <a:avLst/>
            </a:prstGeom>
            <a:noFill/>
            <a:ln>
              <a:noFill/>
            </a:ln>
          </p:spPr>
        </p:pic>
        <p:pic>
          <p:nvPicPr>
            <p:cNvPr id="609" name="Google Shape;609;g3757f4e055c_0_1021"/>
            <p:cNvPicPr preferRelativeResize="0"/>
            <p:nvPr/>
          </p:nvPicPr>
          <p:blipFill rotWithShape="1">
            <a:blip r:embed="rId11">
              <a:alphaModFix/>
            </a:blip>
            <a:srcRect b="0" l="10881" r="0" t="0"/>
            <a:stretch/>
          </p:blipFill>
          <p:spPr>
            <a:xfrm>
              <a:off x="587280" y="4864617"/>
              <a:ext cx="1727827" cy="969372"/>
            </a:xfrm>
            <a:prstGeom prst="rect">
              <a:avLst/>
            </a:prstGeom>
            <a:noFill/>
            <a:ln>
              <a:noFill/>
            </a:ln>
          </p:spPr>
        </p:pic>
        <p:pic>
          <p:nvPicPr>
            <p:cNvPr id="610" name="Google Shape;610;g3757f4e055c_0_1021"/>
            <p:cNvPicPr preferRelativeResize="0"/>
            <p:nvPr/>
          </p:nvPicPr>
          <p:blipFill rotWithShape="1">
            <a:blip r:embed="rId12">
              <a:alphaModFix/>
            </a:blip>
            <a:srcRect b="0" l="0" r="0" t="0"/>
            <a:stretch/>
          </p:blipFill>
          <p:spPr>
            <a:xfrm>
              <a:off x="8589715" y="4895237"/>
              <a:ext cx="1731440" cy="865721"/>
            </a:xfrm>
            <a:prstGeom prst="rect">
              <a:avLst/>
            </a:prstGeom>
            <a:noFill/>
            <a:ln>
              <a:noFill/>
            </a:ln>
          </p:spPr>
        </p:pic>
        <p:pic>
          <p:nvPicPr>
            <p:cNvPr id="611" name="Google Shape;611;g3757f4e055c_0_1021"/>
            <p:cNvPicPr preferRelativeResize="0"/>
            <p:nvPr/>
          </p:nvPicPr>
          <p:blipFill rotWithShape="1">
            <a:blip r:embed="rId13">
              <a:alphaModFix/>
            </a:blip>
            <a:srcRect b="0" l="0" r="0" t="0"/>
            <a:stretch/>
          </p:blipFill>
          <p:spPr>
            <a:xfrm>
              <a:off x="7101017" y="4868075"/>
              <a:ext cx="1728392" cy="864197"/>
            </a:xfrm>
            <a:prstGeom prst="rect">
              <a:avLst/>
            </a:prstGeom>
            <a:noFill/>
            <a:ln>
              <a:noFill/>
            </a:ln>
          </p:spPr>
        </p:pic>
        <p:pic>
          <p:nvPicPr>
            <p:cNvPr id="612" name="Google Shape;612;g3757f4e055c_0_1021"/>
            <p:cNvPicPr preferRelativeResize="0"/>
            <p:nvPr/>
          </p:nvPicPr>
          <p:blipFill rotWithShape="1">
            <a:blip r:embed="rId14">
              <a:alphaModFix/>
            </a:blip>
            <a:srcRect b="0" l="0" r="0" t="0"/>
            <a:stretch/>
          </p:blipFill>
          <p:spPr>
            <a:xfrm>
              <a:off x="10232180" y="5170771"/>
              <a:ext cx="1590903" cy="254793"/>
            </a:xfrm>
            <a:prstGeom prst="rect">
              <a:avLst/>
            </a:prstGeom>
            <a:noFill/>
            <a:ln>
              <a:noFill/>
            </a:ln>
          </p:spPr>
        </p:pic>
        <p:pic>
          <p:nvPicPr>
            <p:cNvPr id="613" name="Google Shape;613;g3757f4e055c_0_1021"/>
            <p:cNvPicPr preferRelativeResize="0"/>
            <p:nvPr/>
          </p:nvPicPr>
          <p:blipFill rotWithShape="1">
            <a:blip r:embed="rId15">
              <a:alphaModFix/>
            </a:blip>
            <a:srcRect b="0" l="0" r="0" t="0"/>
            <a:stretch/>
          </p:blipFill>
          <p:spPr>
            <a:xfrm>
              <a:off x="4135621" y="4989273"/>
              <a:ext cx="1584256" cy="792128"/>
            </a:xfrm>
            <a:prstGeom prst="rect">
              <a:avLst/>
            </a:prstGeom>
            <a:noFill/>
            <a:ln>
              <a:noFill/>
            </a:ln>
          </p:spPr>
        </p:pic>
      </p:grpSp>
      <p:sp>
        <p:nvSpPr>
          <p:cNvPr id="614" name="Google Shape;614;g3757f4e055c_0_1021"/>
          <p:cNvSpPr txBox="1"/>
          <p:nvPr>
            <p:ph idx="1" type="subTitle"/>
          </p:nvPr>
        </p:nvSpPr>
        <p:spPr>
          <a:xfrm>
            <a:off x="1375125" y="2201376"/>
            <a:ext cx="9683400" cy="1124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2600"/>
              <a:buNone/>
            </a:pPr>
            <a:r>
              <a:rPr lang="zh-TW" sz="2600">
                <a:solidFill>
                  <a:schemeClr val="dk1"/>
                </a:solidFill>
                <a:latin typeface="Microsoft JhengHei"/>
                <a:ea typeface="Microsoft JhengHei"/>
                <a:cs typeface="Microsoft JhengHei"/>
                <a:sym typeface="Microsoft JhengHei"/>
              </a:rPr>
              <a:t>提供</a:t>
            </a:r>
            <a:r>
              <a:rPr lang="zh-TW" sz="2600">
                <a:solidFill>
                  <a:srgbClr val="008080"/>
                </a:solidFill>
                <a:latin typeface="Microsoft JhengHei"/>
                <a:ea typeface="Microsoft JhengHei"/>
                <a:cs typeface="Microsoft JhengHei"/>
                <a:sym typeface="Microsoft JhengHei"/>
              </a:rPr>
              <a:t>全國</a:t>
            </a:r>
            <a:r>
              <a:rPr lang="zh-TW" sz="2600">
                <a:solidFill>
                  <a:schemeClr val="dk1"/>
                </a:solidFill>
                <a:latin typeface="Microsoft JhengHei"/>
                <a:ea typeface="Microsoft JhengHei"/>
                <a:cs typeface="Microsoft JhengHei"/>
                <a:sym typeface="Microsoft JhengHei"/>
              </a:rPr>
              <a:t>師生通用帳號，可登入</a:t>
            </a:r>
            <a:r>
              <a:rPr lang="zh-TW" sz="2600">
                <a:solidFill>
                  <a:srgbClr val="008080"/>
                </a:solidFill>
                <a:latin typeface="Microsoft JhengHei"/>
                <a:ea typeface="Microsoft JhengHei"/>
                <a:cs typeface="Microsoft JhengHei"/>
                <a:sym typeface="Microsoft JhengHei"/>
              </a:rPr>
              <a:t>52個免費教學服務或平臺</a:t>
            </a:r>
            <a:r>
              <a:rPr lang="zh-TW" sz="2600">
                <a:solidFill>
                  <a:schemeClr val="dk1"/>
                </a:solidFill>
                <a:latin typeface="Microsoft JhengHei"/>
                <a:ea typeface="Microsoft JhengHei"/>
                <a:cs typeface="Microsoft JhengHei"/>
                <a:sym typeface="Microsoft JhengHei"/>
              </a:rPr>
              <a:t>，減少記憶多組帳號密碼的負擔，並降低資安個資風險。</a:t>
            </a:r>
            <a:endParaRPr>
              <a:solidFill>
                <a:schemeClr val="dk1"/>
              </a:solidFill>
              <a:latin typeface="Microsoft JhengHei"/>
              <a:ea typeface="Microsoft JhengHei"/>
              <a:cs typeface="Microsoft JhengHei"/>
              <a:sym typeface="Microsoft JhengHei"/>
            </a:endParaRPr>
          </a:p>
          <a:p>
            <a:pPr indent="0" lvl="0" marL="0" rtl="0" algn="l">
              <a:lnSpc>
                <a:spcPct val="100000"/>
              </a:lnSpc>
              <a:spcBef>
                <a:spcPts val="600"/>
              </a:spcBef>
              <a:spcAft>
                <a:spcPts val="0"/>
              </a:spcAft>
              <a:buClr>
                <a:srgbClr val="888888"/>
              </a:buClr>
              <a:buSzPts val="3000"/>
              <a:buNone/>
            </a:pPr>
            <a:r>
              <a:t/>
            </a:r>
            <a:endParaRPr>
              <a:solidFill>
                <a:schemeClr val="dk1"/>
              </a:solidFill>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19" name="Shape 619"/>
        <p:cNvGrpSpPr/>
        <p:nvPr/>
      </p:nvGrpSpPr>
      <p:grpSpPr>
        <a:xfrm>
          <a:off x="0" y="0"/>
          <a:ext cx="0" cy="0"/>
          <a:chOff x="0" y="0"/>
          <a:chExt cx="0" cy="0"/>
        </a:xfrm>
      </p:grpSpPr>
      <p:grpSp>
        <p:nvGrpSpPr>
          <p:cNvPr id="620" name="Google Shape;620;g3757f4e055c_0_1046"/>
          <p:cNvGrpSpPr/>
          <p:nvPr/>
        </p:nvGrpSpPr>
        <p:grpSpPr>
          <a:xfrm>
            <a:off x="489389" y="169238"/>
            <a:ext cx="11461604" cy="6355379"/>
            <a:chOff x="0" y="0"/>
            <a:chExt cx="13190936" cy="8584869"/>
          </a:xfrm>
        </p:grpSpPr>
        <p:sp>
          <p:nvSpPr>
            <p:cNvPr id="621" name="Google Shape;621;g3757f4e055c_0_104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g3757f4e055c_0_104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g3757f4e055c_0_104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4" name="Google Shape;624;g3757f4e055c_0_1046"/>
          <p:cNvSpPr txBox="1"/>
          <p:nvPr/>
        </p:nvSpPr>
        <p:spPr>
          <a:xfrm>
            <a:off x="4490200" y="1783825"/>
            <a:ext cx="64971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3000">
              <a:solidFill>
                <a:schemeClr val="dk1"/>
              </a:solidFill>
              <a:latin typeface="Calibri"/>
              <a:ea typeface="Calibri"/>
              <a:cs typeface="Calibri"/>
              <a:sym typeface="Calibri"/>
            </a:endParaRPr>
          </a:p>
        </p:txBody>
      </p:sp>
      <p:sp>
        <p:nvSpPr>
          <p:cNvPr id="625" name="Google Shape;625;g3757f4e055c_0_1046"/>
          <p:cNvSpPr txBox="1"/>
          <p:nvPr/>
        </p:nvSpPr>
        <p:spPr>
          <a:xfrm>
            <a:off x="4738350" y="1986850"/>
            <a:ext cx="33900" cy="4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3000">
              <a:solidFill>
                <a:schemeClr val="dk1"/>
              </a:solidFill>
              <a:latin typeface="Calibri"/>
              <a:ea typeface="Calibri"/>
              <a:cs typeface="Calibri"/>
              <a:sym typeface="Calibri"/>
            </a:endParaRPr>
          </a:p>
        </p:txBody>
      </p:sp>
      <p:sp>
        <p:nvSpPr>
          <p:cNvPr id="626" name="Google Shape;626;g3757f4e055c_0_1046"/>
          <p:cNvSpPr txBox="1"/>
          <p:nvPr/>
        </p:nvSpPr>
        <p:spPr>
          <a:xfrm>
            <a:off x="39000" y="836350"/>
            <a:ext cx="123624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zh-TW" sz="4000">
                <a:solidFill>
                  <a:schemeClr val="dk1"/>
                </a:solidFill>
              </a:rPr>
              <a:t>AI與大數據分析是否能幫助關鍵學習能力的提升？</a:t>
            </a:r>
            <a:endParaRPr sz="4000">
              <a:solidFill>
                <a:schemeClr val="dk1"/>
              </a:solidFill>
              <a:latin typeface="Calibri"/>
              <a:ea typeface="Calibri"/>
              <a:cs typeface="Calibri"/>
              <a:sym typeface="Calibri"/>
            </a:endParaRPr>
          </a:p>
        </p:txBody>
      </p:sp>
      <p:pic>
        <p:nvPicPr>
          <p:cNvPr id="627" name="Google Shape;627;g3757f4e055c_0_1046"/>
          <p:cNvPicPr preferRelativeResize="0"/>
          <p:nvPr/>
        </p:nvPicPr>
        <p:blipFill>
          <a:blip r:embed="rId3">
            <a:alphaModFix/>
          </a:blip>
          <a:stretch>
            <a:fillRect/>
          </a:stretch>
        </p:blipFill>
        <p:spPr>
          <a:xfrm>
            <a:off x="2195688" y="1636750"/>
            <a:ext cx="7800627" cy="3759399"/>
          </a:xfrm>
          <a:prstGeom prst="rect">
            <a:avLst/>
          </a:prstGeom>
          <a:noFill/>
          <a:ln>
            <a:noFill/>
          </a:ln>
        </p:spPr>
      </p:pic>
      <p:sp>
        <p:nvSpPr>
          <p:cNvPr id="628" name="Google Shape;628;g3757f4e055c_0_1046"/>
          <p:cNvSpPr txBox="1"/>
          <p:nvPr/>
        </p:nvSpPr>
        <p:spPr>
          <a:xfrm>
            <a:off x="805950" y="5472250"/>
            <a:ext cx="10828500" cy="794100"/>
          </a:xfrm>
          <a:prstGeom prst="rect">
            <a:avLst/>
          </a:prstGeom>
          <a:solidFill>
            <a:srgbClr val="D9D9D9"/>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zh-TW" sz="1200">
                <a:solidFill>
                  <a:schemeClr val="dk1"/>
                </a:solidFill>
                <a:latin typeface="Calibri"/>
                <a:ea typeface="Calibri"/>
                <a:cs typeface="Calibri"/>
                <a:sym typeface="Calibri"/>
              </a:rPr>
              <a:t>References: Adey &amp; Shayer, 1993; Brown, Pressley, Van Meter, &amp; Schuder, 1996; Clark, 2012; Dignath et al., 2008; Fong &amp; Krause, 2014; Hattie, Biggs, &amp; Purdie, 1996; </a:t>
            </a:r>
            <a:r>
              <a:rPr lang="zh-TW" sz="1200">
                <a:solidFill>
                  <a:srgbClr val="0066FF"/>
                </a:solidFill>
                <a:latin typeface="Calibri"/>
                <a:ea typeface="Calibri"/>
                <a:cs typeface="Calibri"/>
                <a:sym typeface="Calibri"/>
              </a:rPr>
              <a:t>Kuo, 2018-2023; </a:t>
            </a:r>
            <a:r>
              <a:rPr lang="zh-TW" sz="1200">
                <a:solidFill>
                  <a:schemeClr val="dk1"/>
                </a:solidFill>
                <a:latin typeface="Calibri"/>
                <a:ea typeface="Calibri"/>
                <a:cs typeface="Calibri"/>
                <a:sym typeface="Calibri"/>
              </a:rPr>
              <a:t>Leidinger &amp; Perels, 2012; Mevarech &amp; Amrany, 2008; Mok, Cheng, Moore, &amp; Kennedy, 2006; Palincsar &amp; Brown, 1984; Perry &amp; Winne, 2006;  Petty, 2013; PISA 2013; Rojas-Drummond, Mazón, Littleton, &amp; Vélez, 2014; Verschaffel et al., 1999 Yen et al., 2013</a:t>
            </a:r>
            <a:endParaRPr sz="21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33" name="Shape 633"/>
        <p:cNvGrpSpPr/>
        <p:nvPr/>
      </p:nvGrpSpPr>
      <p:grpSpPr>
        <a:xfrm>
          <a:off x="0" y="0"/>
          <a:ext cx="0" cy="0"/>
          <a:chOff x="0" y="0"/>
          <a:chExt cx="0" cy="0"/>
        </a:xfrm>
      </p:grpSpPr>
      <p:grpSp>
        <p:nvGrpSpPr>
          <p:cNvPr id="634" name="Google Shape;634;g3757f4e055c_0_1059"/>
          <p:cNvGrpSpPr/>
          <p:nvPr/>
        </p:nvGrpSpPr>
        <p:grpSpPr>
          <a:xfrm>
            <a:off x="489389" y="169238"/>
            <a:ext cx="11461604" cy="6355379"/>
            <a:chOff x="0" y="0"/>
            <a:chExt cx="13190936" cy="8584869"/>
          </a:xfrm>
        </p:grpSpPr>
        <p:sp>
          <p:nvSpPr>
            <p:cNvPr id="635" name="Google Shape;635;g3757f4e055c_0_1059"/>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g3757f4e055c_0_1059"/>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g3757f4e055c_0_1059"/>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38" name="Google Shape;638;g3757f4e055c_0_1059"/>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125"/>
              <a:buFont typeface="Arial"/>
              <a:buNone/>
            </a:pPr>
            <a:fld id="{00000000-1234-1234-1234-123412341234}" type="slidenum">
              <a:rPr lang="zh-TW"/>
              <a:t>‹#›</a:t>
            </a:fld>
            <a:endParaRPr/>
          </a:p>
        </p:txBody>
      </p:sp>
      <p:pic>
        <p:nvPicPr>
          <p:cNvPr id="639" name="Google Shape;639;g3757f4e055c_0_1059"/>
          <p:cNvPicPr preferRelativeResize="0"/>
          <p:nvPr/>
        </p:nvPicPr>
        <p:blipFill>
          <a:blip r:embed="rId3">
            <a:alphaModFix/>
          </a:blip>
          <a:stretch>
            <a:fillRect/>
          </a:stretch>
        </p:blipFill>
        <p:spPr>
          <a:xfrm>
            <a:off x="4447550" y="437955"/>
            <a:ext cx="7173126" cy="4272520"/>
          </a:xfrm>
          <a:prstGeom prst="rect">
            <a:avLst/>
          </a:prstGeom>
          <a:noFill/>
          <a:ln>
            <a:noFill/>
          </a:ln>
        </p:spPr>
      </p:pic>
      <p:pic>
        <p:nvPicPr>
          <p:cNvPr id="640" name="Google Shape;640;g3757f4e055c_0_1059"/>
          <p:cNvPicPr preferRelativeResize="0"/>
          <p:nvPr/>
        </p:nvPicPr>
        <p:blipFill>
          <a:blip r:embed="rId4">
            <a:alphaModFix/>
          </a:blip>
          <a:stretch>
            <a:fillRect/>
          </a:stretch>
        </p:blipFill>
        <p:spPr>
          <a:xfrm>
            <a:off x="601637" y="2858725"/>
            <a:ext cx="3782524" cy="3782524"/>
          </a:xfrm>
          <a:prstGeom prst="rect">
            <a:avLst/>
          </a:prstGeom>
          <a:noFill/>
          <a:ln>
            <a:noFill/>
          </a:ln>
        </p:spPr>
      </p:pic>
      <p:sp>
        <p:nvSpPr>
          <p:cNvPr id="641" name="Google Shape;641;g3757f4e055c_0_1059"/>
          <p:cNvSpPr txBox="1"/>
          <p:nvPr/>
        </p:nvSpPr>
        <p:spPr>
          <a:xfrm>
            <a:off x="4659350" y="4731850"/>
            <a:ext cx="4037700" cy="17085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Clr>
                <a:schemeClr val="dk1"/>
              </a:buClr>
              <a:buSzPts val="1100"/>
              <a:buFont typeface="Arial"/>
              <a:buNone/>
            </a:pPr>
            <a:r>
              <a:rPr b="1" lang="zh-TW" sz="1800">
                <a:solidFill>
                  <a:schemeClr val="dk1"/>
                </a:solidFill>
                <a:latin typeface="Microsoft JhengHei"/>
                <a:ea typeface="Microsoft JhengHei"/>
                <a:cs typeface="Microsoft JhengHei"/>
                <a:sym typeface="Microsoft JhengHei"/>
              </a:rPr>
              <a:t>【節點顏色代表意義】</a:t>
            </a:r>
            <a:endParaRPr b="1" sz="1800">
              <a:solidFill>
                <a:schemeClr val="dk1"/>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Clr>
                <a:schemeClr val="dk1"/>
              </a:buClr>
              <a:buSzPts val="1100"/>
              <a:buFont typeface="Arial"/>
              <a:buNone/>
            </a:pPr>
            <a:r>
              <a:rPr b="1" lang="zh-TW" sz="1800">
                <a:solidFill>
                  <a:srgbClr val="8C8C8C"/>
                </a:solidFill>
                <a:latin typeface="Microsoft JhengHei"/>
                <a:ea typeface="Microsoft JhengHei"/>
                <a:cs typeface="Microsoft JhengHei"/>
                <a:sym typeface="Microsoft JhengHei"/>
              </a:rPr>
              <a:t>灰白：節點未測驗</a:t>
            </a:r>
            <a:endParaRPr b="1" sz="1800">
              <a:solidFill>
                <a:srgbClr val="8C8C8C"/>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Clr>
                <a:schemeClr val="dk1"/>
              </a:buClr>
              <a:buSzPts val="1100"/>
              <a:buFont typeface="Arial"/>
              <a:buNone/>
            </a:pPr>
            <a:r>
              <a:rPr b="1" lang="zh-TW" sz="1800">
                <a:solidFill>
                  <a:srgbClr val="F39610"/>
                </a:solidFill>
                <a:latin typeface="Microsoft JhengHei"/>
                <a:ea typeface="Microsoft JhengHei"/>
                <a:cs typeface="Microsoft JhengHei"/>
                <a:sym typeface="Microsoft JhengHei"/>
              </a:rPr>
              <a:t>橘色：節點待補救</a:t>
            </a:r>
            <a:endParaRPr b="1" sz="1800">
              <a:solidFill>
                <a:srgbClr val="F39610"/>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None/>
            </a:pPr>
            <a:r>
              <a:rPr b="1" lang="zh-TW" sz="1800">
                <a:solidFill>
                  <a:srgbClr val="90C31F"/>
                </a:solidFill>
                <a:latin typeface="Microsoft JhengHei"/>
                <a:ea typeface="Microsoft JhengHei"/>
                <a:cs typeface="Microsoft JhengHei"/>
                <a:sym typeface="Microsoft JhengHei"/>
              </a:rPr>
              <a:t>綠色：節點精熟</a:t>
            </a:r>
            <a:endParaRPr sz="2000">
              <a:solidFill>
                <a:schemeClr val="dk1"/>
              </a:solidFill>
              <a:latin typeface="Calibri"/>
              <a:ea typeface="Calibri"/>
              <a:cs typeface="Calibri"/>
              <a:sym typeface="Calibri"/>
            </a:endParaRPr>
          </a:p>
        </p:txBody>
      </p:sp>
      <p:sp>
        <p:nvSpPr>
          <p:cNvPr id="642" name="Google Shape;642;g3757f4e055c_0_1059"/>
          <p:cNvSpPr txBox="1"/>
          <p:nvPr/>
        </p:nvSpPr>
        <p:spPr>
          <a:xfrm>
            <a:off x="8146375" y="4731838"/>
            <a:ext cx="3474300" cy="8772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Clr>
                <a:schemeClr val="dk1"/>
              </a:buClr>
              <a:buSzPts val="1100"/>
              <a:buFont typeface="Arial"/>
              <a:buNone/>
            </a:pPr>
            <a:r>
              <a:rPr b="1" lang="zh-TW" sz="1800">
                <a:solidFill>
                  <a:schemeClr val="dk1"/>
                </a:solidFill>
                <a:latin typeface="Microsoft JhengHei"/>
                <a:ea typeface="Microsoft JhengHei"/>
                <a:cs typeface="Microsoft JhengHei"/>
                <a:sym typeface="Microsoft JhengHei"/>
              </a:rPr>
              <a:t>【箭頭】</a:t>
            </a:r>
            <a:endParaRPr b="1" sz="1800">
              <a:solidFill>
                <a:schemeClr val="dk1"/>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None/>
            </a:pPr>
            <a:r>
              <a:rPr lang="zh-TW" sz="1800">
                <a:solidFill>
                  <a:schemeClr val="dk1"/>
                </a:solidFill>
                <a:latin typeface="Microsoft JhengHei"/>
                <a:ea typeface="Microsoft JhengHei"/>
                <a:cs typeface="Microsoft JhengHei"/>
                <a:sym typeface="Microsoft JhengHei"/>
              </a:rPr>
              <a:t>下位概念→上位概念</a:t>
            </a:r>
            <a:endParaRPr sz="2000">
              <a:solidFill>
                <a:schemeClr val="dk1"/>
              </a:solidFill>
              <a:latin typeface="Calibri"/>
              <a:ea typeface="Calibri"/>
              <a:cs typeface="Calibri"/>
              <a:sym typeface="Calibri"/>
            </a:endParaRPr>
          </a:p>
        </p:txBody>
      </p:sp>
      <p:sp>
        <p:nvSpPr>
          <p:cNvPr id="643" name="Google Shape;643;g3757f4e055c_0_1059"/>
          <p:cNvSpPr txBox="1"/>
          <p:nvPr/>
        </p:nvSpPr>
        <p:spPr>
          <a:xfrm>
            <a:off x="538250" y="1462100"/>
            <a:ext cx="3909300" cy="130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zh-TW" sz="2200">
                <a:solidFill>
                  <a:srgbClr val="362F8D"/>
                </a:solidFill>
              </a:rPr>
              <a:t>知識結構代表概念所形成的學習路徑或順序，依照箭頭指示依序向上學習。</a:t>
            </a:r>
            <a:endParaRPr sz="2200">
              <a:solidFill>
                <a:schemeClr val="dk1"/>
              </a:solidFill>
              <a:latin typeface="Calibri"/>
              <a:ea typeface="Calibri"/>
              <a:cs typeface="Calibri"/>
              <a:sym typeface="Calibri"/>
            </a:endParaRPr>
          </a:p>
        </p:txBody>
      </p:sp>
      <p:sp>
        <p:nvSpPr>
          <p:cNvPr id="644" name="Google Shape;644;g3757f4e055c_0_1059"/>
          <p:cNvSpPr txBox="1"/>
          <p:nvPr/>
        </p:nvSpPr>
        <p:spPr>
          <a:xfrm>
            <a:off x="326450" y="437950"/>
            <a:ext cx="4332900" cy="846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zh-TW" sz="4300">
                <a:solidFill>
                  <a:schemeClr val="dk1"/>
                </a:solidFill>
              </a:rPr>
              <a:t>知識結構</a:t>
            </a:r>
            <a:endParaRPr sz="43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49" name="Shape 649"/>
        <p:cNvGrpSpPr/>
        <p:nvPr/>
      </p:nvGrpSpPr>
      <p:grpSpPr>
        <a:xfrm>
          <a:off x="0" y="0"/>
          <a:ext cx="0" cy="0"/>
          <a:chOff x="0" y="0"/>
          <a:chExt cx="0" cy="0"/>
        </a:xfrm>
      </p:grpSpPr>
      <p:grpSp>
        <p:nvGrpSpPr>
          <p:cNvPr id="650" name="Google Shape;650;g3757f4e055c_0_1074"/>
          <p:cNvGrpSpPr/>
          <p:nvPr/>
        </p:nvGrpSpPr>
        <p:grpSpPr>
          <a:xfrm>
            <a:off x="489389" y="169238"/>
            <a:ext cx="11461604" cy="6355379"/>
            <a:chOff x="0" y="0"/>
            <a:chExt cx="13190936" cy="8584869"/>
          </a:xfrm>
        </p:grpSpPr>
        <p:sp>
          <p:nvSpPr>
            <p:cNvPr id="651" name="Google Shape;651;g3757f4e055c_0_1074"/>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g3757f4e055c_0_1074"/>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g3757f4e055c_0_1074"/>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4" name="Google Shape;654;g3757f4e055c_0_1074"/>
          <p:cNvSpPr txBox="1"/>
          <p:nvPr>
            <p:ph idx="12" type="sldNum"/>
          </p:nvPr>
        </p:nvSpPr>
        <p:spPr>
          <a:xfrm>
            <a:off x="8191500" y="5959078"/>
            <a:ext cx="2667000" cy="3423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125"/>
              <a:buFont typeface="Arial"/>
              <a:buNone/>
            </a:pPr>
            <a:fld id="{00000000-1234-1234-1234-123412341234}" type="slidenum">
              <a:rPr lang="zh-TW"/>
              <a:t>‹#›</a:t>
            </a:fld>
            <a:endParaRPr/>
          </a:p>
        </p:txBody>
      </p:sp>
      <p:pic>
        <p:nvPicPr>
          <p:cNvPr id="655" name="Google Shape;655;g3757f4e055c_0_1074"/>
          <p:cNvPicPr preferRelativeResize="0"/>
          <p:nvPr/>
        </p:nvPicPr>
        <p:blipFill rotWithShape="1">
          <a:blip r:embed="rId3">
            <a:alphaModFix/>
          </a:blip>
          <a:srcRect b="10929" l="1017" r="2054" t="1840"/>
          <a:stretch/>
        </p:blipFill>
        <p:spPr>
          <a:xfrm>
            <a:off x="1533375" y="1119725"/>
            <a:ext cx="9373650" cy="5297175"/>
          </a:xfrm>
          <a:prstGeom prst="rect">
            <a:avLst/>
          </a:prstGeom>
          <a:noFill/>
          <a:ln>
            <a:noFill/>
          </a:ln>
        </p:spPr>
      </p:pic>
      <p:sp>
        <p:nvSpPr>
          <p:cNvPr id="656" name="Google Shape;656;g3757f4e055c_0_1074"/>
          <p:cNvSpPr txBox="1"/>
          <p:nvPr/>
        </p:nvSpPr>
        <p:spPr>
          <a:xfrm>
            <a:off x="2161653" y="373850"/>
            <a:ext cx="8117100" cy="846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4300">
                <a:solidFill>
                  <a:schemeClr val="dk1"/>
                </a:solidFill>
                <a:latin typeface="Microsoft JhengHei"/>
                <a:ea typeface="Microsoft JhengHei"/>
                <a:cs typeface="Microsoft JhengHei"/>
                <a:sym typeface="Microsoft JhengHei"/>
              </a:rPr>
              <a:t>提供學生個人化學習路徑(數學)</a:t>
            </a:r>
            <a:endParaRPr sz="43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61" name="Shape 661"/>
        <p:cNvGrpSpPr/>
        <p:nvPr/>
      </p:nvGrpSpPr>
      <p:grpSpPr>
        <a:xfrm>
          <a:off x="0" y="0"/>
          <a:ext cx="0" cy="0"/>
          <a:chOff x="0" y="0"/>
          <a:chExt cx="0" cy="0"/>
        </a:xfrm>
      </p:grpSpPr>
      <p:grpSp>
        <p:nvGrpSpPr>
          <p:cNvPr id="662" name="Google Shape;662;g3757f4e055c_0_1085"/>
          <p:cNvGrpSpPr/>
          <p:nvPr/>
        </p:nvGrpSpPr>
        <p:grpSpPr>
          <a:xfrm>
            <a:off x="413189" y="169238"/>
            <a:ext cx="11461604" cy="6355379"/>
            <a:chOff x="0" y="0"/>
            <a:chExt cx="13190936" cy="8584869"/>
          </a:xfrm>
        </p:grpSpPr>
        <p:sp>
          <p:nvSpPr>
            <p:cNvPr id="663" name="Google Shape;663;g3757f4e055c_0_1085"/>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g3757f4e055c_0_1085"/>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g3757f4e055c_0_1085"/>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666" name="Google Shape;666;g3757f4e055c_0_1085"/>
          <p:cNvPicPr preferRelativeResize="0"/>
          <p:nvPr/>
        </p:nvPicPr>
        <p:blipFill>
          <a:blip r:embed="rId3">
            <a:alphaModFix/>
          </a:blip>
          <a:stretch>
            <a:fillRect/>
          </a:stretch>
        </p:blipFill>
        <p:spPr>
          <a:xfrm>
            <a:off x="881400" y="895800"/>
            <a:ext cx="1900018" cy="2737325"/>
          </a:xfrm>
          <a:prstGeom prst="rect">
            <a:avLst/>
          </a:prstGeom>
          <a:noFill/>
          <a:ln>
            <a:noFill/>
          </a:ln>
        </p:spPr>
      </p:pic>
      <p:sp>
        <p:nvSpPr>
          <p:cNvPr id="667" name="Google Shape;667;g3757f4e055c_0_1085"/>
          <p:cNvSpPr txBox="1"/>
          <p:nvPr/>
        </p:nvSpPr>
        <p:spPr>
          <a:xfrm>
            <a:off x="3188550" y="387575"/>
            <a:ext cx="5814900" cy="846600"/>
          </a:xfrm>
          <a:prstGeom prst="rect">
            <a:avLst/>
          </a:prstGeom>
          <a:noFill/>
          <a:ln>
            <a:noFill/>
          </a:ln>
        </p:spPr>
        <p:txBody>
          <a:bodyPr anchorCtr="0" anchor="t" bIns="91425" lIns="91425" spcFirstLastPara="1" rIns="91425" wrap="square" tIns="91425">
            <a:spAutoFit/>
          </a:bodyPr>
          <a:lstStyle/>
          <a:p>
            <a:pPr indent="0" lvl="0" marL="0" rtl="0" algn="ctr">
              <a:lnSpc>
                <a:spcPct val="120000"/>
              </a:lnSpc>
              <a:spcBef>
                <a:spcPts val="300"/>
              </a:spcBef>
              <a:spcAft>
                <a:spcPts val="300"/>
              </a:spcAft>
              <a:buNone/>
            </a:pPr>
            <a:r>
              <a:rPr b="1" lang="zh-TW" sz="4300">
                <a:solidFill>
                  <a:schemeClr val="dk1"/>
                </a:solidFill>
              </a:rPr>
              <a:t>ｅ度：因材網結合GAI</a:t>
            </a:r>
            <a:endParaRPr sz="4300">
              <a:solidFill>
                <a:schemeClr val="dk1"/>
              </a:solidFill>
              <a:latin typeface="Calibri"/>
              <a:ea typeface="Calibri"/>
              <a:cs typeface="Calibri"/>
              <a:sym typeface="Calibri"/>
            </a:endParaRPr>
          </a:p>
        </p:txBody>
      </p:sp>
      <p:pic>
        <p:nvPicPr>
          <p:cNvPr id="668" name="Google Shape;668;g3757f4e055c_0_1085"/>
          <p:cNvPicPr preferRelativeResize="0"/>
          <p:nvPr/>
        </p:nvPicPr>
        <p:blipFill>
          <a:blip r:embed="rId4">
            <a:alphaModFix/>
          </a:blip>
          <a:stretch>
            <a:fillRect/>
          </a:stretch>
        </p:blipFill>
        <p:spPr>
          <a:xfrm>
            <a:off x="2542438" y="1496650"/>
            <a:ext cx="7107127" cy="5361349"/>
          </a:xfrm>
          <a:prstGeom prst="rect">
            <a:avLst/>
          </a:prstGeom>
          <a:noFill/>
          <a:ln>
            <a:noFill/>
          </a:ln>
        </p:spPr>
      </p:pic>
      <p:pic>
        <p:nvPicPr>
          <p:cNvPr id="669" name="Google Shape;669;g3757f4e055c_0_1085"/>
          <p:cNvPicPr preferRelativeResize="0"/>
          <p:nvPr/>
        </p:nvPicPr>
        <p:blipFill>
          <a:blip r:embed="rId5">
            <a:alphaModFix/>
          </a:blip>
          <a:stretch>
            <a:fillRect/>
          </a:stretch>
        </p:blipFill>
        <p:spPr>
          <a:xfrm>
            <a:off x="7363825" y="644575"/>
            <a:ext cx="4767649" cy="32598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74" name="Shape 674"/>
        <p:cNvGrpSpPr/>
        <p:nvPr/>
      </p:nvGrpSpPr>
      <p:grpSpPr>
        <a:xfrm>
          <a:off x="0" y="0"/>
          <a:ext cx="0" cy="0"/>
          <a:chOff x="0" y="0"/>
          <a:chExt cx="0" cy="0"/>
        </a:xfrm>
      </p:grpSpPr>
      <p:grpSp>
        <p:nvGrpSpPr>
          <p:cNvPr id="675" name="Google Shape;675;g3757f4e055c_0_1097"/>
          <p:cNvGrpSpPr/>
          <p:nvPr/>
        </p:nvGrpSpPr>
        <p:grpSpPr>
          <a:xfrm>
            <a:off x="489389" y="169238"/>
            <a:ext cx="11461604" cy="6355379"/>
            <a:chOff x="0" y="0"/>
            <a:chExt cx="13190936" cy="8584869"/>
          </a:xfrm>
        </p:grpSpPr>
        <p:sp>
          <p:nvSpPr>
            <p:cNvPr id="676" name="Google Shape;676;g3757f4e055c_0_1097"/>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g3757f4e055c_0_1097"/>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 name="Google Shape;678;g3757f4e055c_0_1097"/>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679" name="Google Shape;679;g3757f4e055c_0_1097"/>
          <p:cNvPicPr preferRelativeResize="0"/>
          <p:nvPr/>
        </p:nvPicPr>
        <p:blipFill>
          <a:blip r:embed="rId3">
            <a:alphaModFix/>
          </a:blip>
          <a:stretch>
            <a:fillRect/>
          </a:stretch>
        </p:blipFill>
        <p:spPr>
          <a:xfrm>
            <a:off x="481913" y="427000"/>
            <a:ext cx="11228175" cy="6430999"/>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84" name="Shape 684"/>
        <p:cNvGrpSpPr/>
        <p:nvPr/>
      </p:nvGrpSpPr>
      <p:grpSpPr>
        <a:xfrm>
          <a:off x="0" y="0"/>
          <a:ext cx="0" cy="0"/>
          <a:chOff x="0" y="0"/>
          <a:chExt cx="0" cy="0"/>
        </a:xfrm>
      </p:grpSpPr>
      <p:grpSp>
        <p:nvGrpSpPr>
          <p:cNvPr id="685" name="Google Shape;685;g3757f4e055c_0_1106"/>
          <p:cNvGrpSpPr/>
          <p:nvPr/>
        </p:nvGrpSpPr>
        <p:grpSpPr>
          <a:xfrm>
            <a:off x="489389" y="169238"/>
            <a:ext cx="11461604" cy="6355379"/>
            <a:chOff x="0" y="0"/>
            <a:chExt cx="13190936" cy="8584869"/>
          </a:xfrm>
        </p:grpSpPr>
        <p:sp>
          <p:nvSpPr>
            <p:cNvPr id="686" name="Google Shape;686;g3757f4e055c_0_110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g3757f4e055c_0_110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 name="Google Shape;688;g3757f4e055c_0_110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89" name="Google Shape;689;g3757f4e055c_0_1106"/>
          <p:cNvSpPr txBox="1"/>
          <p:nvPr/>
        </p:nvSpPr>
        <p:spPr>
          <a:xfrm>
            <a:off x="822050" y="5978275"/>
            <a:ext cx="6497100" cy="523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zh-TW" sz="2200" u="sng">
                <a:solidFill>
                  <a:schemeClr val="hlink"/>
                </a:solidFill>
                <a:latin typeface="Calibri"/>
                <a:ea typeface="Calibri"/>
                <a:cs typeface="Calibri"/>
                <a:sym typeface="Calibri"/>
                <a:hlinkClick r:id="rId3"/>
              </a:rPr>
              <a:t>https://www.youtube.com/watch?v=EycFkmG4t6I</a:t>
            </a:r>
            <a:endParaRPr sz="2800">
              <a:solidFill>
                <a:schemeClr val="dk1"/>
              </a:solidFill>
              <a:latin typeface="Calibri"/>
              <a:ea typeface="Calibri"/>
              <a:cs typeface="Calibri"/>
              <a:sym typeface="Calibri"/>
            </a:endParaRPr>
          </a:p>
        </p:txBody>
      </p:sp>
      <p:sp>
        <p:nvSpPr>
          <p:cNvPr id="690" name="Google Shape;690;g3757f4e055c_0_1106"/>
          <p:cNvSpPr txBox="1"/>
          <p:nvPr/>
        </p:nvSpPr>
        <p:spPr>
          <a:xfrm>
            <a:off x="2847450" y="273600"/>
            <a:ext cx="6497100" cy="55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zh-TW" sz="2400">
                <a:solidFill>
                  <a:schemeClr val="dk1"/>
                </a:solidFill>
                <a:latin typeface="Calibri"/>
                <a:ea typeface="Calibri"/>
                <a:cs typeface="Calibri"/>
                <a:sym typeface="Calibri"/>
              </a:rPr>
              <a:t>e度教學示範</a:t>
            </a:r>
            <a:endParaRPr sz="3000">
              <a:solidFill>
                <a:schemeClr val="dk1"/>
              </a:solidFill>
              <a:latin typeface="Calibri"/>
              <a:ea typeface="Calibri"/>
              <a:cs typeface="Calibri"/>
              <a:sym typeface="Calibri"/>
            </a:endParaRPr>
          </a:p>
        </p:txBody>
      </p:sp>
      <p:pic>
        <p:nvPicPr>
          <p:cNvPr id="691" name="Google Shape;691;g3757f4e055c_0_1106">
            <a:hlinkClick r:id="rId4"/>
          </p:cNvPr>
          <p:cNvPicPr preferRelativeResize="0"/>
          <p:nvPr/>
        </p:nvPicPr>
        <p:blipFill>
          <a:blip r:embed="rId5">
            <a:alphaModFix/>
          </a:blip>
          <a:stretch>
            <a:fillRect/>
          </a:stretch>
        </p:blipFill>
        <p:spPr>
          <a:xfrm>
            <a:off x="1629025" y="907875"/>
            <a:ext cx="9182351" cy="49902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96" name="Shape 696"/>
        <p:cNvGrpSpPr/>
        <p:nvPr/>
      </p:nvGrpSpPr>
      <p:grpSpPr>
        <a:xfrm>
          <a:off x="0" y="0"/>
          <a:ext cx="0" cy="0"/>
          <a:chOff x="0" y="0"/>
          <a:chExt cx="0" cy="0"/>
        </a:xfrm>
      </p:grpSpPr>
      <p:grpSp>
        <p:nvGrpSpPr>
          <p:cNvPr id="697" name="Google Shape;697;g3757f4e055c_0_1117"/>
          <p:cNvGrpSpPr/>
          <p:nvPr/>
        </p:nvGrpSpPr>
        <p:grpSpPr>
          <a:xfrm>
            <a:off x="437039" y="251313"/>
            <a:ext cx="11461604" cy="6355379"/>
            <a:chOff x="0" y="0"/>
            <a:chExt cx="13190936" cy="8584869"/>
          </a:xfrm>
        </p:grpSpPr>
        <p:sp>
          <p:nvSpPr>
            <p:cNvPr id="698" name="Google Shape;698;g3757f4e055c_0_1117"/>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 name="Google Shape;699;g3757f4e055c_0_1117"/>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 name="Google Shape;700;g3757f4e055c_0_1117"/>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01" name="Google Shape;701;g3757f4e055c_0_1117"/>
          <p:cNvPicPr preferRelativeResize="0"/>
          <p:nvPr/>
        </p:nvPicPr>
        <p:blipFill>
          <a:blip r:embed="rId3">
            <a:alphaModFix/>
          </a:blip>
          <a:stretch>
            <a:fillRect/>
          </a:stretch>
        </p:blipFill>
        <p:spPr>
          <a:xfrm>
            <a:off x="2552725" y="1220825"/>
            <a:ext cx="6478949" cy="5040949"/>
          </a:xfrm>
          <a:prstGeom prst="rect">
            <a:avLst/>
          </a:prstGeom>
          <a:noFill/>
          <a:ln>
            <a:noFill/>
          </a:ln>
        </p:spPr>
      </p:pic>
      <p:sp>
        <p:nvSpPr>
          <p:cNvPr id="702" name="Google Shape;702;g3757f4e055c_0_1117"/>
          <p:cNvSpPr txBox="1"/>
          <p:nvPr/>
        </p:nvSpPr>
        <p:spPr>
          <a:xfrm>
            <a:off x="0" y="280200"/>
            <a:ext cx="12192000" cy="785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900">
                <a:solidFill>
                  <a:schemeClr val="dk1"/>
                </a:solidFill>
              </a:rPr>
              <a:t>e度 使用成效（2024）科技化評量成長測驗通過率</a:t>
            </a:r>
            <a:endParaRPr sz="3900">
              <a:solidFill>
                <a:schemeClr val="dk1"/>
              </a:solidFill>
              <a:latin typeface="Calibri"/>
              <a:ea typeface="Calibri"/>
              <a:cs typeface="Calibri"/>
              <a:sym typeface="Calibri"/>
            </a:endParaRPr>
          </a:p>
        </p:txBody>
      </p:sp>
      <p:sp>
        <p:nvSpPr>
          <p:cNvPr id="703" name="Google Shape;703;g3757f4e055c_0_1117"/>
          <p:cNvSpPr/>
          <p:nvPr/>
        </p:nvSpPr>
        <p:spPr>
          <a:xfrm>
            <a:off x="7148800" y="1327050"/>
            <a:ext cx="3780000" cy="963000"/>
          </a:xfrm>
          <a:prstGeom prst="wedgeRoundRectCallout">
            <a:avLst>
              <a:gd fmla="val -38153" name="adj1"/>
              <a:gd fmla="val 99533"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使用因材網且有AI輔助學習者，在測驗通過率的表現上最佳，</a:t>
            </a:r>
            <a:endParaRPr>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22" name="Shape 222"/>
        <p:cNvGrpSpPr/>
        <p:nvPr/>
      </p:nvGrpSpPr>
      <p:grpSpPr>
        <a:xfrm>
          <a:off x="0" y="0"/>
          <a:ext cx="0" cy="0"/>
          <a:chOff x="0" y="0"/>
          <a:chExt cx="0" cy="0"/>
        </a:xfrm>
      </p:grpSpPr>
      <p:grpSp>
        <p:nvGrpSpPr>
          <p:cNvPr id="223" name="Google Shape;223;g3757f4e055c_0_679"/>
          <p:cNvGrpSpPr/>
          <p:nvPr/>
        </p:nvGrpSpPr>
        <p:grpSpPr>
          <a:xfrm>
            <a:off x="921462" y="206926"/>
            <a:ext cx="10622661" cy="6355379"/>
            <a:chOff x="0" y="0"/>
            <a:chExt cx="13190936" cy="8584869"/>
          </a:xfrm>
        </p:grpSpPr>
        <p:sp>
          <p:nvSpPr>
            <p:cNvPr id="224" name="Google Shape;224;g3757f4e055c_0_679"/>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3757f4e055c_0_679"/>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3757f4e055c_0_679"/>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7" name="Google Shape;227;g3757f4e055c_0_679"/>
          <p:cNvSpPr txBox="1"/>
          <p:nvPr>
            <p:ph type="ctrTitle"/>
          </p:nvPr>
        </p:nvSpPr>
        <p:spPr>
          <a:xfrm>
            <a:off x="1364082" y="613679"/>
            <a:ext cx="9683400" cy="1378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BYOD &amp; THSD是什麼?</a:t>
            </a:r>
            <a:endParaRPr b="1" sz="4800">
              <a:latin typeface="Microsoft JhengHei"/>
              <a:ea typeface="Microsoft JhengHei"/>
              <a:cs typeface="Microsoft JhengHei"/>
              <a:sym typeface="Microsoft JhengHei"/>
            </a:endParaRPr>
          </a:p>
        </p:txBody>
      </p:sp>
      <p:grpSp>
        <p:nvGrpSpPr>
          <p:cNvPr id="228" name="Google Shape;228;g3757f4e055c_0_679"/>
          <p:cNvGrpSpPr/>
          <p:nvPr/>
        </p:nvGrpSpPr>
        <p:grpSpPr>
          <a:xfrm>
            <a:off x="1279249" y="2248992"/>
            <a:ext cx="4770371" cy="3282928"/>
            <a:chOff x="1375128" y="3376552"/>
            <a:chExt cx="4770371" cy="2674701"/>
          </a:xfrm>
        </p:grpSpPr>
        <p:sp>
          <p:nvSpPr>
            <p:cNvPr id="229" name="Google Shape;229;g3757f4e055c_0_679"/>
            <p:cNvSpPr/>
            <p:nvPr/>
          </p:nvSpPr>
          <p:spPr>
            <a:xfrm>
              <a:off x="1375129" y="3559532"/>
              <a:ext cx="4767138" cy="2491721"/>
            </a:xfrm>
            <a:custGeom>
              <a:rect b="b" l="l" r="r" t="t"/>
              <a:pathLst>
                <a:path extrusionOk="0" h="3085723" w="1838819">
                  <a:moveTo>
                    <a:pt x="0" y="0"/>
                  </a:moveTo>
                  <a:lnTo>
                    <a:pt x="1838819" y="0"/>
                  </a:lnTo>
                  <a:lnTo>
                    <a:pt x="1838819" y="3085723"/>
                  </a:lnTo>
                  <a:lnTo>
                    <a:pt x="0" y="3085723"/>
                  </a:lnTo>
                  <a:close/>
                </a:path>
              </a:pathLst>
            </a:custGeom>
            <a:solidFill>
              <a:srgbClr val="FFFFA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0" name="Google Shape;230;g3757f4e055c_0_679"/>
            <p:cNvSpPr/>
            <p:nvPr/>
          </p:nvSpPr>
          <p:spPr>
            <a:xfrm>
              <a:off x="1375128" y="3376552"/>
              <a:ext cx="4770371" cy="775125"/>
            </a:xfrm>
            <a:custGeom>
              <a:rect b="b" l="l" r="r" t="t"/>
              <a:pathLst>
                <a:path extrusionOk="0" h="1913890" w="1913890">
                  <a:moveTo>
                    <a:pt x="0" y="0"/>
                  </a:moveTo>
                  <a:lnTo>
                    <a:pt x="1913890" y="0"/>
                  </a:lnTo>
                  <a:lnTo>
                    <a:pt x="1913890" y="1913890"/>
                  </a:lnTo>
                  <a:lnTo>
                    <a:pt x="0" y="1913890"/>
                  </a:lnTo>
                  <a:close/>
                </a:path>
              </a:pathLst>
            </a:custGeom>
            <a:solidFill>
              <a:srgbClr val="95CFC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1" name="Google Shape;231;g3757f4e055c_0_679"/>
          <p:cNvGrpSpPr/>
          <p:nvPr/>
        </p:nvGrpSpPr>
        <p:grpSpPr>
          <a:xfrm>
            <a:off x="6278980" y="2271756"/>
            <a:ext cx="4770371" cy="3260294"/>
            <a:chOff x="6290030" y="3413902"/>
            <a:chExt cx="4770371" cy="2637351"/>
          </a:xfrm>
        </p:grpSpPr>
        <p:sp>
          <p:nvSpPr>
            <p:cNvPr id="232" name="Google Shape;232;g3757f4e055c_0_679"/>
            <p:cNvSpPr/>
            <p:nvPr/>
          </p:nvSpPr>
          <p:spPr>
            <a:xfrm>
              <a:off x="6290030" y="3559532"/>
              <a:ext cx="4767138" cy="2491721"/>
            </a:xfrm>
            <a:custGeom>
              <a:rect b="b" l="l" r="r" t="t"/>
              <a:pathLst>
                <a:path extrusionOk="0" h="3085723" w="1838819">
                  <a:moveTo>
                    <a:pt x="0" y="0"/>
                  </a:moveTo>
                  <a:lnTo>
                    <a:pt x="1838819" y="0"/>
                  </a:lnTo>
                  <a:lnTo>
                    <a:pt x="1838819" y="3085723"/>
                  </a:lnTo>
                  <a:lnTo>
                    <a:pt x="0" y="3085723"/>
                  </a:lnTo>
                  <a:close/>
                </a:path>
              </a:pathLst>
            </a:custGeom>
            <a:solidFill>
              <a:srgbClr val="FFFFA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g3757f4e055c_0_679"/>
            <p:cNvSpPr/>
            <p:nvPr/>
          </p:nvSpPr>
          <p:spPr>
            <a:xfrm>
              <a:off x="6290030" y="3413902"/>
              <a:ext cx="4770371" cy="770341"/>
            </a:xfrm>
            <a:custGeom>
              <a:rect b="b" l="l" r="r" t="t"/>
              <a:pathLst>
                <a:path extrusionOk="0" h="1913890" w="1913890">
                  <a:moveTo>
                    <a:pt x="0" y="0"/>
                  </a:moveTo>
                  <a:lnTo>
                    <a:pt x="1913890" y="0"/>
                  </a:lnTo>
                  <a:lnTo>
                    <a:pt x="1913890" y="1913890"/>
                  </a:lnTo>
                  <a:lnTo>
                    <a:pt x="0" y="1913890"/>
                  </a:lnTo>
                  <a:close/>
                </a:path>
              </a:pathLst>
            </a:custGeom>
            <a:solidFill>
              <a:srgbClr val="95CFC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34" name="Google Shape;234;g3757f4e055c_0_679"/>
          <p:cNvSpPr txBox="1"/>
          <p:nvPr/>
        </p:nvSpPr>
        <p:spPr>
          <a:xfrm>
            <a:off x="1586919" y="3357905"/>
            <a:ext cx="4322700" cy="1985700"/>
          </a:xfrm>
          <a:prstGeom prst="rect">
            <a:avLst/>
          </a:prstGeom>
          <a:noFill/>
          <a:ln>
            <a:noFill/>
          </a:ln>
        </p:spPr>
        <p:txBody>
          <a:bodyPr anchorCtr="0" anchor="t" bIns="45700" lIns="91425" spcFirstLastPara="1" rIns="91425" wrap="square" tIns="45700">
            <a:normAutofit/>
          </a:bodyPr>
          <a:lstStyle/>
          <a:p>
            <a:pPr indent="-457200" lvl="0" marL="457200" marR="0" rtl="0" algn="l">
              <a:lnSpc>
                <a:spcPct val="100000"/>
              </a:lnSpc>
              <a:spcBef>
                <a:spcPts val="0"/>
              </a:spcBef>
              <a:spcAft>
                <a:spcPts val="0"/>
              </a:spcAft>
              <a:buClr>
                <a:schemeClr val="dk1"/>
              </a:buClr>
              <a:buSzPts val="2600"/>
              <a:buFont typeface="Arial"/>
              <a:buChar char="•"/>
            </a:pPr>
            <a:r>
              <a:rPr b="0" i="0" lang="zh-TW" sz="2600" u="none" cap="none" strike="noStrike">
                <a:solidFill>
                  <a:schemeClr val="dk1"/>
                </a:solidFill>
                <a:latin typeface="Microsoft JhengHei"/>
                <a:ea typeface="Microsoft JhengHei"/>
                <a:cs typeface="Microsoft JhengHei"/>
                <a:sym typeface="Microsoft JhengHei"/>
              </a:rPr>
              <a:t>簡稱</a:t>
            </a:r>
            <a:r>
              <a:rPr b="1" i="0" lang="zh-TW" sz="2600" u="none" cap="none" strike="noStrike">
                <a:solidFill>
                  <a:srgbClr val="FF9880"/>
                </a:solidFill>
                <a:latin typeface="Microsoft JhengHei"/>
                <a:ea typeface="Microsoft JhengHei"/>
                <a:cs typeface="Microsoft JhengHei"/>
                <a:sym typeface="Microsoft JhengHei"/>
              </a:rPr>
              <a:t>BYOD</a:t>
            </a:r>
            <a:endParaRPr b="0" i="0" sz="2600" u="none" cap="none" strike="noStrike">
              <a:solidFill>
                <a:schemeClr val="dk1"/>
              </a:solidFill>
              <a:latin typeface="Microsoft JhengHei"/>
              <a:ea typeface="Microsoft JhengHei"/>
              <a:cs typeface="Microsoft JhengHei"/>
              <a:sym typeface="Microsoft JhengHei"/>
            </a:endParaRPr>
          </a:p>
          <a:p>
            <a:pPr indent="-457200" lvl="0" marL="457200" marR="0" rtl="0" algn="l">
              <a:lnSpc>
                <a:spcPct val="100000"/>
              </a:lnSpc>
              <a:spcBef>
                <a:spcPts val="520"/>
              </a:spcBef>
              <a:spcAft>
                <a:spcPts val="0"/>
              </a:spcAft>
              <a:buClr>
                <a:schemeClr val="dk1"/>
              </a:buClr>
              <a:buSzPts val="2600"/>
              <a:buFont typeface="Arial"/>
              <a:buChar char="•"/>
            </a:pPr>
            <a:r>
              <a:rPr b="0" i="0" lang="zh-TW" sz="2600" u="none" cap="none" strike="noStrike">
                <a:solidFill>
                  <a:schemeClr val="dk1"/>
                </a:solidFill>
                <a:latin typeface="Microsoft JhengHei"/>
                <a:ea typeface="Microsoft JhengHei"/>
                <a:cs typeface="Microsoft JhengHei"/>
                <a:sym typeface="Microsoft JhengHei"/>
              </a:rPr>
              <a:t>全班50%以上</a:t>
            </a:r>
            <a:r>
              <a:rPr b="1" i="0" lang="zh-TW" sz="2600" u="none" cap="none" strike="noStrike">
                <a:solidFill>
                  <a:schemeClr val="dk1"/>
                </a:solidFill>
                <a:latin typeface="Microsoft JhengHei"/>
                <a:ea typeface="Microsoft JhengHei"/>
                <a:cs typeface="Microsoft JhengHei"/>
                <a:sym typeface="Microsoft JhengHei"/>
              </a:rPr>
              <a:t>學生帶自家載具到校</a:t>
            </a:r>
            <a:r>
              <a:rPr b="0" i="0" lang="zh-TW" sz="2600" u="none" cap="none" strike="noStrike">
                <a:solidFill>
                  <a:schemeClr val="dk1"/>
                </a:solidFill>
                <a:latin typeface="Microsoft JhengHei"/>
                <a:ea typeface="Microsoft JhengHei"/>
                <a:cs typeface="Microsoft JhengHei"/>
                <a:sym typeface="Microsoft JhengHei"/>
              </a:rPr>
              <a:t>學習</a:t>
            </a:r>
            <a:br>
              <a:rPr b="1" i="0" lang="zh-TW" sz="2600" u="none" cap="none" strike="noStrike">
                <a:solidFill>
                  <a:schemeClr val="dk1"/>
                </a:solidFill>
                <a:latin typeface="Microsoft JhengHei"/>
                <a:ea typeface="Microsoft JhengHei"/>
                <a:cs typeface="Microsoft JhengHei"/>
                <a:sym typeface="Microsoft JhengHei"/>
              </a:rPr>
            </a:br>
            <a:r>
              <a:rPr b="0" i="0" lang="zh-TW" sz="2400" u="none" cap="none" strike="noStrike">
                <a:solidFill>
                  <a:schemeClr val="dk1"/>
                </a:solidFill>
                <a:latin typeface="Microsoft JhengHei"/>
                <a:ea typeface="Microsoft JhengHei"/>
                <a:cs typeface="Microsoft JhengHei"/>
                <a:sym typeface="Microsoft JhengHei"/>
              </a:rPr>
              <a:t>(其他學生使用公用載具)</a:t>
            </a:r>
            <a:endParaRPr b="0" i="0" sz="2400" u="none" cap="none" strike="noStrike">
              <a:solidFill>
                <a:schemeClr val="dk1"/>
              </a:solidFill>
              <a:latin typeface="Microsoft JhengHei"/>
              <a:ea typeface="Microsoft JhengHei"/>
              <a:cs typeface="Microsoft JhengHei"/>
              <a:sym typeface="Microsoft JhengHei"/>
            </a:endParaRPr>
          </a:p>
        </p:txBody>
      </p:sp>
      <p:sp>
        <p:nvSpPr>
          <p:cNvPr id="235" name="Google Shape;235;g3757f4e055c_0_679"/>
          <p:cNvSpPr txBox="1"/>
          <p:nvPr/>
        </p:nvSpPr>
        <p:spPr>
          <a:xfrm>
            <a:off x="1602278" y="2414326"/>
            <a:ext cx="4312500" cy="734700"/>
          </a:xfrm>
          <a:prstGeom prst="rect">
            <a:avLst/>
          </a:prstGeom>
          <a:noFill/>
          <a:ln>
            <a:noFill/>
          </a:ln>
        </p:spPr>
        <p:txBody>
          <a:bodyPr anchorCtr="0" anchor="t" bIns="45700" lIns="91425" spcFirstLastPara="1" rIns="91425" wrap="square" tIns="45700">
            <a:normAutofit fontScale="92500" lnSpcReduction="20000"/>
          </a:bodyPr>
          <a:lstStyle/>
          <a:p>
            <a:pPr indent="0" lvl="0" marL="0" marR="0" rtl="0" algn="l">
              <a:lnSpc>
                <a:spcPct val="100000"/>
              </a:lnSpc>
              <a:spcBef>
                <a:spcPts val="0"/>
              </a:spcBef>
              <a:spcAft>
                <a:spcPts val="0"/>
              </a:spcAft>
              <a:buClr>
                <a:schemeClr val="lt1"/>
              </a:buClr>
              <a:buSzPct val="117646"/>
              <a:buFont typeface="Arial"/>
              <a:buNone/>
            </a:pPr>
            <a:r>
              <a:rPr b="1" i="0" lang="zh-TW" sz="2800" u="none" cap="none" strike="noStrike">
                <a:solidFill>
                  <a:schemeClr val="lt1"/>
                </a:solidFill>
                <a:latin typeface="Microsoft JhengHei"/>
                <a:ea typeface="Microsoft JhengHei"/>
                <a:cs typeface="Microsoft JhengHei"/>
                <a:sym typeface="Microsoft JhengHei"/>
              </a:rPr>
              <a:t>自帶載具</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ct val="117646"/>
              <a:buFont typeface="Arial"/>
              <a:buNone/>
            </a:pPr>
            <a:r>
              <a:rPr b="1" i="0" lang="zh-TW" sz="2800" u="none" cap="none" strike="noStrike">
                <a:solidFill>
                  <a:schemeClr val="lt1"/>
                </a:solidFill>
                <a:latin typeface="Microsoft JhengHei"/>
                <a:ea typeface="Microsoft JhengHei"/>
                <a:cs typeface="Microsoft JhengHei"/>
                <a:sym typeface="Microsoft JhengHei"/>
              </a:rPr>
              <a:t>Bring Your Own Devices</a:t>
            </a:r>
            <a:endParaRPr b="1" i="0" sz="2800" u="none" cap="none" strike="noStrike">
              <a:solidFill>
                <a:schemeClr val="lt1"/>
              </a:solidFill>
              <a:latin typeface="Microsoft JhengHei"/>
              <a:ea typeface="Microsoft JhengHei"/>
              <a:cs typeface="Microsoft JhengHei"/>
              <a:sym typeface="Microsoft JhengHei"/>
            </a:endParaRPr>
          </a:p>
        </p:txBody>
      </p:sp>
      <p:sp>
        <p:nvSpPr>
          <p:cNvPr id="236" name="Google Shape;236;g3757f4e055c_0_679"/>
          <p:cNvSpPr txBox="1"/>
          <p:nvPr/>
        </p:nvSpPr>
        <p:spPr>
          <a:xfrm>
            <a:off x="6273384" y="2319279"/>
            <a:ext cx="4774200" cy="877500"/>
          </a:xfrm>
          <a:prstGeom prst="rect">
            <a:avLst/>
          </a:prstGeom>
          <a:noFill/>
          <a:ln>
            <a:noFill/>
          </a:ln>
        </p:spPr>
        <p:txBody>
          <a:bodyPr anchorCtr="0" anchor="t" bIns="45700" lIns="91425" spcFirstLastPara="1" rIns="91425" wrap="square" tIns="45700">
            <a:noAutofit/>
          </a:bodyPr>
          <a:lstStyle/>
          <a:p>
            <a:pPr indent="0" lvl="0" marL="179999" marR="0" rtl="0" algn="l">
              <a:lnSpc>
                <a:spcPct val="100000"/>
              </a:lnSpc>
              <a:spcBef>
                <a:spcPts val="0"/>
              </a:spcBef>
              <a:spcAft>
                <a:spcPts val="0"/>
              </a:spcAft>
              <a:buClr>
                <a:schemeClr val="lt1"/>
              </a:buClr>
              <a:buSzPts val="2800"/>
              <a:buFont typeface="Arial"/>
              <a:buNone/>
            </a:pPr>
            <a:r>
              <a:rPr b="1" i="0" lang="zh-TW" sz="2400" u="none" cap="none" strike="noStrike">
                <a:solidFill>
                  <a:schemeClr val="lt1"/>
                </a:solidFill>
                <a:latin typeface="Microsoft JhengHei"/>
                <a:ea typeface="Microsoft JhengHei"/>
                <a:cs typeface="Microsoft JhengHei"/>
                <a:sym typeface="Microsoft JhengHei"/>
              </a:rPr>
              <a:t>平板帶回家</a:t>
            </a:r>
            <a:endParaRPr b="0" i="0" sz="1400" u="none" cap="none" strike="noStrike">
              <a:solidFill>
                <a:srgbClr val="000000"/>
              </a:solidFill>
              <a:latin typeface="Arial"/>
              <a:ea typeface="Arial"/>
              <a:cs typeface="Arial"/>
              <a:sym typeface="Arial"/>
            </a:endParaRPr>
          </a:p>
          <a:p>
            <a:pPr indent="0" lvl="0" marL="179999" marR="0" rtl="0" algn="l">
              <a:lnSpc>
                <a:spcPct val="100000"/>
              </a:lnSpc>
              <a:spcBef>
                <a:spcPts val="0"/>
              </a:spcBef>
              <a:spcAft>
                <a:spcPts val="0"/>
              </a:spcAft>
              <a:buClr>
                <a:schemeClr val="lt1"/>
              </a:buClr>
              <a:buSzPts val="2800"/>
              <a:buFont typeface="Arial"/>
              <a:buNone/>
            </a:pPr>
            <a:r>
              <a:rPr b="1" i="0" lang="zh-TW" sz="2400" u="none" cap="none" strike="noStrike">
                <a:solidFill>
                  <a:schemeClr val="lt1"/>
                </a:solidFill>
                <a:latin typeface="Microsoft JhengHei"/>
                <a:ea typeface="Microsoft JhengHei"/>
                <a:cs typeface="Microsoft JhengHei"/>
                <a:sym typeface="Microsoft JhengHei"/>
              </a:rPr>
              <a:t>Take Home Student Devices </a:t>
            </a:r>
            <a:endParaRPr b="0" i="0" sz="2400" u="none" cap="none" strike="noStrike">
              <a:solidFill>
                <a:srgbClr val="888888"/>
              </a:solidFill>
              <a:latin typeface="Calibri"/>
              <a:ea typeface="Calibri"/>
              <a:cs typeface="Calibri"/>
              <a:sym typeface="Calibri"/>
            </a:endParaRPr>
          </a:p>
        </p:txBody>
      </p:sp>
      <p:sp>
        <p:nvSpPr>
          <p:cNvPr id="237" name="Google Shape;237;g3757f4e055c_0_679"/>
          <p:cNvSpPr txBox="1"/>
          <p:nvPr/>
        </p:nvSpPr>
        <p:spPr>
          <a:xfrm>
            <a:off x="6499023" y="3428999"/>
            <a:ext cx="4322700" cy="1781100"/>
          </a:xfrm>
          <a:prstGeom prst="rect">
            <a:avLst/>
          </a:prstGeom>
          <a:noFill/>
          <a:ln>
            <a:noFill/>
          </a:ln>
        </p:spPr>
        <p:txBody>
          <a:bodyPr anchorCtr="0" anchor="t" bIns="45700" lIns="91425" spcFirstLastPara="1" rIns="91425" wrap="square" tIns="45700">
            <a:normAutofit/>
          </a:bodyPr>
          <a:lstStyle/>
          <a:p>
            <a:pPr indent="-457200" lvl="0" marL="457200" marR="0" rtl="0" algn="l">
              <a:lnSpc>
                <a:spcPct val="100000"/>
              </a:lnSpc>
              <a:spcBef>
                <a:spcPts val="0"/>
              </a:spcBef>
              <a:spcAft>
                <a:spcPts val="0"/>
              </a:spcAft>
              <a:buClr>
                <a:schemeClr val="dk1"/>
              </a:buClr>
              <a:buSzPts val="2600"/>
              <a:buFont typeface="Arial"/>
              <a:buChar char="•"/>
            </a:pPr>
            <a:r>
              <a:rPr b="0" i="0" lang="zh-TW" sz="2600" u="none" cap="none" strike="noStrike">
                <a:solidFill>
                  <a:schemeClr val="dk1"/>
                </a:solidFill>
                <a:latin typeface="Microsoft JhengHei"/>
                <a:ea typeface="Microsoft JhengHei"/>
                <a:cs typeface="Microsoft JhengHei"/>
                <a:sym typeface="Microsoft JhengHei"/>
              </a:rPr>
              <a:t>簡稱</a:t>
            </a:r>
            <a:r>
              <a:rPr b="1" i="0" lang="zh-TW" sz="2600" u="none" cap="none" strike="noStrike">
                <a:solidFill>
                  <a:srgbClr val="FF9880"/>
                </a:solidFill>
                <a:latin typeface="Microsoft JhengHei"/>
                <a:ea typeface="Microsoft JhengHei"/>
                <a:cs typeface="Microsoft JhengHei"/>
                <a:sym typeface="Microsoft JhengHei"/>
              </a:rPr>
              <a:t>THSD</a:t>
            </a:r>
            <a:endParaRPr b="0" i="0" sz="2600" u="none" cap="none" strike="noStrike">
              <a:solidFill>
                <a:schemeClr val="dk1"/>
              </a:solidFill>
              <a:latin typeface="Microsoft JhengHei"/>
              <a:ea typeface="Microsoft JhengHei"/>
              <a:cs typeface="Microsoft JhengHei"/>
              <a:sym typeface="Microsoft JhengHei"/>
            </a:endParaRPr>
          </a:p>
          <a:p>
            <a:pPr indent="-457200" lvl="0" marL="457200" marR="0" rtl="0" algn="l">
              <a:lnSpc>
                <a:spcPct val="100000"/>
              </a:lnSpc>
              <a:spcBef>
                <a:spcPts val="520"/>
              </a:spcBef>
              <a:spcAft>
                <a:spcPts val="0"/>
              </a:spcAft>
              <a:buClr>
                <a:schemeClr val="dk1"/>
              </a:buClr>
              <a:buSzPts val="2600"/>
              <a:buFont typeface="Arial"/>
              <a:buChar char="•"/>
            </a:pPr>
            <a:r>
              <a:rPr b="0" i="0" lang="zh-TW" sz="2600" u="none" cap="none" strike="noStrike">
                <a:solidFill>
                  <a:schemeClr val="dk1"/>
                </a:solidFill>
                <a:latin typeface="Microsoft JhengHei"/>
                <a:ea typeface="Microsoft JhengHei"/>
                <a:cs typeface="Microsoft JhengHei"/>
                <a:sym typeface="Microsoft JhengHei"/>
              </a:rPr>
              <a:t>班級學生</a:t>
            </a:r>
            <a:r>
              <a:rPr b="1" i="0" lang="zh-TW" sz="2600" u="none" cap="none" strike="noStrike">
                <a:solidFill>
                  <a:schemeClr val="dk1"/>
                </a:solidFill>
                <a:latin typeface="Microsoft JhengHei"/>
                <a:ea typeface="Microsoft JhengHei"/>
                <a:cs typeface="Microsoft JhengHei"/>
                <a:sym typeface="Microsoft JhengHei"/>
              </a:rPr>
              <a:t>攜帶學校公用載具回家</a:t>
            </a:r>
            <a:r>
              <a:rPr b="0" i="0" lang="zh-TW" sz="2600" u="none" cap="none" strike="noStrike">
                <a:solidFill>
                  <a:schemeClr val="dk1"/>
                </a:solidFill>
                <a:latin typeface="Microsoft JhengHei"/>
                <a:ea typeface="Microsoft JhengHei"/>
                <a:cs typeface="Microsoft JhengHei"/>
                <a:sym typeface="Microsoft JhengHei"/>
              </a:rPr>
              <a:t>進行學習</a:t>
            </a:r>
            <a:endParaRPr b="0" i="0" sz="1400" u="none" cap="none" strike="noStrike">
              <a:solidFill>
                <a:srgbClr val="000000"/>
              </a:solidFill>
              <a:latin typeface="Arial"/>
              <a:ea typeface="Arial"/>
              <a:cs typeface="Arial"/>
              <a:sym typeface="Arial"/>
            </a:endParaRPr>
          </a:p>
        </p:txBody>
      </p:sp>
      <p:sp>
        <p:nvSpPr>
          <p:cNvPr id="238" name="Google Shape;238;g3757f4e055c_0_679"/>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What</a:t>
            </a:r>
            <a:endParaRPr b="0" i="0" sz="2500" u="none" cap="none" strike="noStrike">
              <a:solidFill>
                <a:schemeClr val="lt1"/>
              </a:solidFill>
              <a:latin typeface="Arial Black"/>
              <a:ea typeface="Arial Black"/>
              <a:cs typeface="Arial Black"/>
              <a:sym typeface="Arial Black"/>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708" name="Shape 708"/>
        <p:cNvGrpSpPr/>
        <p:nvPr/>
      </p:nvGrpSpPr>
      <p:grpSpPr>
        <a:xfrm>
          <a:off x="0" y="0"/>
          <a:ext cx="0" cy="0"/>
          <a:chOff x="0" y="0"/>
          <a:chExt cx="0" cy="0"/>
        </a:xfrm>
      </p:grpSpPr>
      <p:grpSp>
        <p:nvGrpSpPr>
          <p:cNvPr id="709" name="Google Shape;709;g3757f4e055c_0_1128"/>
          <p:cNvGrpSpPr/>
          <p:nvPr/>
        </p:nvGrpSpPr>
        <p:grpSpPr>
          <a:xfrm>
            <a:off x="489389" y="169238"/>
            <a:ext cx="11461604" cy="6355379"/>
            <a:chOff x="0" y="0"/>
            <a:chExt cx="13190936" cy="8584869"/>
          </a:xfrm>
        </p:grpSpPr>
        <p:sp>
          <p:nvSpPr>
            <p:cNvPr id="710" name="Google Shape;710;g3757f4e055c_0_112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 name="Google Shape;711;g3757f4e055c_0_112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 name="Google Shape;712;g3757f4e055c_0_112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13" name="Google Shape;713;g3757f4e055c_0_1128"/>
          <p:cNvPicPr preferRelativeResize="0"/>
          <p:nvPr/>
        </p:nvPicPr>
        <p:blipFill>
          <a:blip r:embed="rId3">
            <a:alphaModFix/>
          </a:blip>
          <a:stretch>
            <a:fillRect/>
          </a:stretch>
        </p:blipFill>
        <p:spPr>
          <a:xfrm>
            <a:off x="519825" y="1208575"/>
            <a:ext cx="11304750" cy="5459176"/>
          </a:xfrm>
          <a:prstGeom prst="rect">
            <a:avLst/>
          </a:prstGeom>
          <a:noFill/>
          <a:ln>
            <a:noFill/>
          </a:ln>
        </p:spPr>
      </p:pic>
      <p:sp>
        <p:nvSpPr>
          <p:cNvPr id="714" name="Google Shape;714;g3757f4e055c_0_1128"/>
          <p:cNvSpPr txBox="1"/>
          <p:nvPr/>
        </p:nvSpPr>
        <p:spPr>
          <a:xfrm>
            <a:off x="1791900" y="176675"/>
            <a:ext cx="8608200" cy="846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4300">
                <a:solidFill>
                  <a:schemeClr val="dk1"/>
                </a:solidFill>
              </a:rPr>
              <a:t>學生 v.s. e度  對話類型分析</a:t>
            </a:r>
            <a:endParaRPr sz="43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42" name="Shape 242"/>
        <p:cNvGrpSpPr/>
        <p:nvPr/>
      </p:nvGrpSpPr>
      <p:grpSpPr>
        <a:xfrm>
          <a:off x="0" y="0"/>
          <a:ext cx="0" cy="0"/>
          <a:chOff x="0" y="0"/>
          <a:chExt cx="0" cy="0"/>
        </a:xfrm>
      </p:grpSpPr>
      <p:grpSp>
        <p:nvGrpSpPr>
          <p:cNvPr id="243" name="Google Shape;243;g3757f4e055c_0_698"/>
          <p:cNvGrpSpPr/>
          <p:nvPr/>
        </p:nvGrpSpPr>
        <p:grpSpPr>
          <a:xfrm>
            <a:off x="271462" y="251100"/>
            <a:ext cx="11648916" cy="6355379"/>
            <a:chOff x="0" y="0"/>
            <a:chExt cx="13190936" cy="8584869"/>
          </a:xfrm>
        </p:grpSpPr>
        <p:sp>
          <p:nvSpPr>
            <p:cNvPr id="244" name="Google Shape;244;g3757f4e055c_0_69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g3757f4e055c_0_69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g3757f4e055c_0_69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7" name="Google Shape;247;g3757f4e055c_0_69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248" name="Google Shape;248;g3757f4e055c_0_698"/>
          <p:cNvSpPr txBox="1"/>
          <p:nvPr/>
        </p:nvSpPr>
        <p:spPr>
          <a:xfrm>
            <a:off x="1006049" y="186025"/>
            <a:ext cx="102507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3200"/>
              <a:buFont typeface="Microsoft JhengHei"/>
              <a:buNone/>
            </a:pPr>
            <a:r>
              <a:rPr b="1" i="0" lang="zh-TW" sz="3200" u="none" cap="none" strike="noStrike">
                <a:solidFill>
                  <a:schemeClr val="dk1"/>
                </a:solidFill>
                <a:latin typeface="Microsoft JhengHei"/>
                <a:ea typeface="Microsoft JhengHei"/>
                <a:cs typeface="Microsoft JhengHei"/>
                <a:sym typeface="Microsoft JhengHei"/>
              </a:rPr>
              <a:t>各國生生用平板政策</a:t>
            </a:r>
            <a:endParaRPr b="0" i="0" sz="1400" u="none" cap="none" strike="noStrike">
              <a:solidFill>
                <a:srgbClr val="000000"/>
              </a:solidFill>
              <a:latin typeface="Arial"/>
              <a:ea typeface="Arial"/>
              <a:cs typeface="Arial"/>
              <a:sym typeface="Arial"/>
            </a:endParaRPr>
          </a:p>
        </p:txBody>
      </p:sp>
      <p:sp>
        <p:nvSpPr>
          <p:cNvPr id="249" name="Google Shape;249;g3757f4e055c_0_698"/>
          <p:cNvSpPr txBox="1"/>
          <p:nvPr/>
        </p:nvSpPr>
        <p:spPr>
          <a:xfrm>
            <a:off x="206988" y="6525113"/>
            <a:ext cx="11848800" cy="540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700"/>
              <a:buFont typeface="Arial"/>
              <a:buNone/>
            </a:pPr>
            <a:r>
              <a:rPr b="0" i="0" lang="zh-TW" sz="700" u="none" cap="none" strike="noStrike">
                <a:solidFill>
                  <a:schemeClr val="dk1"/>
                </a:solidFill>
                <a:latin typeface="Arial"/>
                <a:ea typeface="Arial"/>
                <a:cs typeface="Arial"/>
                <a:sym typeface="Arial"/>
              </a:rPr>
              <a:t>資料來源：Ministry of Education Singapore (2020). </a:t>
            </a:r>
            <a:r>
              <a:rPr b="0" i="1" lang="zh-TW" sz="700" u="none" cap="none" strike="noStrike">
                <a:solidFill>
                  <a:schemeClr val="dk1"/>
                </a:solidFill>
                <a:latin typeface="Arial"/>
                <a:ea typeface="Arial"/>
                <a:cs typeface="Arial"/>
                <a:sym typeface="Arial"/>
              </a:rPr>
              <a:t>Cyber Wellness for Your Child</a:t>
            </a:r>
            <a:r>
              <a:rPr b="0" i="0" lang="zh-TW" sz="700" u="none" cap="none" strike="noStrike">
                <a:solidFill>
                  <a:schemeClr val="dk1"/>
                </a:solidFill>
                <a:latin typeface="Arial"/>
                <a:ea typeface="Arial"/>
                <a:cs typeface="Arial"/>
                <a:sym typeface="Arial"/>
              </a:rPr>
              <a:t>.</a:t>
            </a:r>
            <a:r>
              <a:rPr b="0" i="0" lang="zh-TW" sz="700" u="none" cap="none" strike="noStrike">
                <a:solidFill>
                  <a:schemeClr val="dk1"/>
                </a:solidFill>
                <a:uFill>
                  <a:noFill/>
                </a:uFill>
                <a:latin typeface="Arial"/>
                <a:ea typeface="Arial"/>
                <a:cs typeface="Arial"/>
                <a:sym typeface="Arial"/>
                <a:hlinkClick r:id="rId3">
                  <a:extLst>
                    <a:ext uri="{A12FA001-AC4F-418D-AE19-62706E023703}">
                      <ahyp:hlinkClr val="tx"/>
                    </a:ext>
                  </a:extLst>
                </a:hlinkClick>
              </a:rPr>
              <a:t> </a:t>
            </a:r>
            <a:r>
              <a:rPr b="0" i="0" lang="zh-TW" sz="700" u="sng" cap="none" strike="noStrike">
                <a:solidFill>
                  <a:schemeClr val="hlink"/>
                </a:solidFill>
                <a:latin typeface="Arial"/>
                <a:ea typeface="Arial"/>
                <a:cs typeface="Arial"/>
                <a:sym typeface="Arial"/>
                <a:hlinkClick r:id="rId4"/>
              </a:rPr>
              <a:t>https://www.moe.gov.sg/-/media/files/parent-kit/cyber-wellness-for-your-child.pdf</a:t>
            </a:r>
            <a:r>
              <a:rPr b="0" i="0" lang="zh-TW" sz="700" u="none" cap="none" strike="noStrike">
                <a:solidFill>
                  <a:schemeClr val="dk1"/>
                </a:solidFill>
                <a:latin typeface="Arial"/>
                <a:ea typeface="Arial"/>
                <a:cs typeface="Arial"/>
                <a:sym typeface="Arial"/>
              </a:rPr>
              <a:t>.</a:t>
            </a:r>
            <a:endParaRPr b="0" i="0" sz="7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0" i="0" lang="zh-TW" sz="700" u="none" cap="none" strike="noStrike">
                <a:solidFill>
                  <a:schemeClr val="dk1"/>
                </a:solidFill>
                <a:latin typeface="Arial"/>
                <a:ea typeface="Arial"/>
                <a:cs typeface="Arial"/>
                <a:sym typeface="Arial"/>
              </a:rPr>
              <a:t>교육부(2023).</a:t>
            </a:r>
            <a:r>
              <a:rPr b="1" i="0" lang="zh-TW" sz="700" u="none" cap="none" strike="noStrike">
                <a:solidFill>
                  <a:schemeClr val="dk1"/>
                </a:solidFill>
                <a:latin typeface="Arial"/>
                <a:ea typeface="Arial"/>
                <a:cs typeface="Arial"/>
                <a:sym typeface="Arial"/>
              </a:rPr>
              <a:t>인공지능을 활용한 교육현장의 변화! 디지털 기반 교육혁신 핵심내용은</a:t>
            </a:r>
            <a:r>
              <a:rPr b="0" i="0" lang="zh-TW" sz="700" u="none" cap="none" strike="noStrike">
                <a:solidFill>
                  <a:schemeClr val="dk1"/>
                </a:solidFill>
                <a:latin typeface="Arial"/>
                <a:ea typeface="Arial"/>
                <a:cs typeface="Arial"/>
                <a:sym typeface="Arial"/>
              </a:rPr>
              <a:t>?. https://www.moe.go.kr/boardCnts/viewRenew.do?m=0315&amp;s=moe&amp;page=1&amp;boardID=72771&amp;boardSeq=94547&amp;lev=0&amp;opType=N</a:t>
            </a:r>
            <a:endParaRPr b="0" i="0" sz="7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0" i="0" lang="zh-TW" sz="700" u="none" cap="none" strike="noStrike">
                <a:solidFill>
                  <a:schemeClr val="dk1"/>
                </a:solidFill>
                <a:latin typeface="Arial"/>
                <a:ea typeface="Arial"/>
                <a:cs typeface="Arial"/>
                <a:sym typeface="Arial"/>
              </a:rPr>
              <a:t> </a:t>
            </a:r>
            <a:endParaRPr b="0" i="0" sz="700" u="none" cap="none" strike="noStrike">
              <a:solidFill>
                <a:schemeClr val="dk1"/>
              </a:solidFill>
              <a:latin typeface="Arial"/>
              <a:ea typeface="Arial"/>
              <a:cs typeface="Arial"/>
              <a:sym typeface="Arial"/>
            </a:endParaRPr>
          </a:p>
        </p:txBody>
      </p:sp>
      <p:grpSp>
        <p:nvGrpSpPr>
          <p:cNvPr id="250" name="Google Shape;250;g3757f4e055c_0_698"/>
          <p:cNvGrpSpPr/>
          <p:nvPr/>
        </p:nvGrpSpPr>
        <p:grpSpPr>
          <a:xfrm>
            <a:off x="481131" y="4877800"/>
            <a:ext cx="11229725" cy="1544525"/>
            <a:chOff x="413800" y="4925925"/>
            <a:chExt cx="11229725" cy="1544525"/>
          </a:xfrm>
        </p:grpSpPr>
        <p:pic>
          <p:nvPicPr>
            <p:cNvPr id="251" name="Google Shape;251;g3757f4e055c_0_698"/>
            <p:cNvPicPr preferRelativeResize="0"/>
            <p:nvPr/>
          </p:nvPicPr>
          <p:blipFill rotWithShape="1">
            <a:blip r:embed="rId5">
              <a:alphaModFix/>
            </a:blip>
            <a:srcRect b="4117" l="1970" r="1439" t="2091"/>
            <a:stretch/>
          </p:blipFill>
          <p:spPr>
            <a:xfrm>
              <a:off x="7372900" y="4925925"/>
              <a:ext cx="4270625" cy="1544400"/>
            </a:xfrm>
            <a:prstGeom prst="rect">
              <a:avLst/>
            </a:prstGeom>
            <a:noFill/>
            <a:ln>
              <a:noFill/>
            </a:ln>
          </p:spPr>
        </p:pic>
        <p:sp>
          <p:nvSpPr>
            <p:cNvPr id="252" name="Google Shape;252;g3757f4e055c_0_698"/>
            <p:cNvSpPr/>
            <p:nvPr/>
          </p:nvSpPr>
          <p:spPr>
            <a:xfrm>
              <a:off x="413800" y="4926050"/>
              <a:ext cx="6959100" cy="15444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Arial"/>
                <a:buNone/>
              </a:pPr>
              <a:r>
                <a:rPr b="1" i="0" lang="zh-TW" sz="2400" u="none" cap="none" strike="noStrike">
                  <a:solidFill>
                    <a:srgbClr val="7534E6"/>
                  </a:solidFill>
                  <a:latin typeface="Arial"/>
                  <a:ea typeface="Arial"/>
                  <a:cs typeface="Arial"/>
                  <a:sym typeface="Arial"/>
                </a:rPr>
                <a:t> 三、韓國</a:t>
              </a:r>
              <a:endParaRPr b="1" i="0" sz="2400" u="none" cap="none" strike="noStrike">
                <a:solidFill>
                  <a:srgbClr val="7534E6"/>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lang="zh-TW" sz="1800">
                  <a:solidFill>
                    <a:schemeClr val="dk1"/>
                  </a:solidFill>
                </a:rPr>
                <a:t>●</a:t>
              </a:r>
              <a:r>
                <a:rPr b="1" i="0" lang="zh-TW" sz="2000" u="none" cap="none" strike="noStrike">
                  <a:solidFill>
                    <a:srgbClr val="EE4C3C"/>
                  </a:solidFill>
                  <a:latin typeface="Arial"/>
                  <a:ea typeface="Arial"/>
                  <a:cs typeface="Arial"/>
                  <a:sym typeface="Arial"/>
                </a:rPr>
                <a:t>一生一載具(預計2027年全面到位）</a:t>
              </a:r>
              <a:endParaRPr b="1" i="0" sz="2000" u="none" cap="none" strike="noStrike">
                <a:solidFill>
                  <a:srgbClr val="EE4C3C"/>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lang="zh-TW" sz="1800">
                  <a:solidFill>
                    <a:schemeClr val="dk1"/>
                  </a:solidFill>
                </a:rPr>
                <a:t>●利用先進科技強化學校數位混成學習</a:t>
              </a:r>
              <a:endParaRPr b="1" sz="1800">
                <a:solidFill>
                  <a:schemeClr val="dk1"/>
                </a:solidFill>
              </a:endParaRPr>
            </a:p>
            <a:p>
              <a:pPr indent="0" lvl="0" marL="635000" marR="0" rtl="0" algn="just">
                <a:lnSpc>
                  <a:spcPct val="115000"/>
                </a:lnSpc>
                <a:spcBef>
                  <a:spcPts val="0"/>
                </a:spcBef>
                <a:spcAft>
                  <a:spcPts val="0"/>
                </a:spcAft>
                <a:buClr>
                  <a:srgbClr val="000000"/>
                </a:buClr>
                <a:buSzPts val="2000"/>
                <a:buFont typeface="Arial"/>
                <a:buNone/>
              </a:pPr>
              <a:r>
                <a:rPr b="1" lang="zh-TW" sz="1800">
                  <a:solidFill>
                    <a:schemeClr val="dk1"/>
                  </a:solidFill>
                </a:rPr>
                <a:t>●</a:t>
              </a:r>
              <a:r>
                <a:rPr b="1" i="0" lang="zh-TW" sz="2000" u="none" cap="none" strike="noStrike">
                  <a:solidFill>
                    <a:schemeClr val="dk1"/>
                  </a:solidFill>
                  <a:latin typeface="Arial"/>
                  <a:ea typeface="Arial"/>
                  <a:cs typeface="Arial"/>
                  <a:sym typeface="Arial"/>
                </a:rPr>
                <a:t>藉由</a:t>
              </a:r>
              <a:r>
                <a:rPr b="1" i="0" lang="zh-TW" sz="2000" u="none" cap="none" strike="noStrike">
                  <a:solidFill>
                    <a:srgbClr val="EE4C3C"/>
                  </a:solidFill>
                  <a:latin typeface="Arial"/>
                  <a:ea typeface="Arial"/>
                  <a:cs typeface="Arial"/>
                  <a:sym typeface="Arial"/>
                </a:rPr>
                <a:t>人工智慧提供學生個人化學習</a:t>
              </a:r>
              <a:endParaRPr b="1" i="0" sz="2400" u="none" cap="none" strike="noStrike">
                <a:solidFill>
                  <a:srgbClr val="7534E6"/>
                </a:solidFill>
                <a:latin typeface="Arial"/>
                <a:ea typeface="Arial"/>
                <a:cs typeface="Arial"/>
                <a:sym typeface="Arial"/>
              </a:endParaRPr>
            </a:p>
          </p:txBody>
        </p:sp>
      </p:grpSp>
      <p:grpSp>
        <p:nvGrpSpPr>
          <p:cNvPr id="253" name="Google Shape;253;g3757f4e055c_0_698"/>
          <p:cNvGrpSpPr/>
          <p:nvPr/>
        </p:nvGrpSpPr>
        <p:grpSpPr>
          <a:xfrm>
            <a:off x="481131" y="2972562"/>
            <a:ext cx="11211625" cy="1721400"/>
            <a:chOff x="490188" y="2981987"/>
            <a:chExt cx="11211625" cy="1721400"/>
          </a:xfrm>
        </p:grpSpPr>
        <p:pic>
          <p:nvPicPr>
            <p:cNvPr id="254" name="Google Shape;254;g3757f4e055c_0_698"/>
            <p:cNvPicPr preferRelativeResize="0"/>
            <p:nvPr/>
          </p:nvPicPr>
          <p:blipFill rotWithShape="1">
            <a:blip r:embed="rId6">
              <a:alphaModFix/>
            </a:blip>
            <a:srcRect b="1719" l="1024" r="423" t="0"/>
            <a:stretch/>
          </p:blipFill>
          <p:spPr>
            <a:xfrm>
              <a:off x="7449413" y="2981987"/>
              <a:ext cx="4252400" cy="1721400"/>
            </a:xfrm>
            <a:prstGeom prst="rect">
              <a:avLst/>
            </a:prstGeom>
            <a:noFill/>
            <a:ln>
              <a:noFill/>
            </a:ln>
          </p:spPr>
        </p:pic>
        <p:sp>
          <p:nvSpPr>
            <p:cNvPr id="255" name="Google Shape;255;g3757f4e055c_0_698"/>
            <p:cNvSpPr/>
            <p:nvPr/>
          </p:nvSpPr>
          <p:spPr>
            <a:xfrm>
              <a:off x="490188" y="2981988"/>
              <a:ext cx="6959100" cy="17214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Arial"/>
                <a:buNone/>
              </a:pPr>
              <a:r>
                <a:rPr b="1" i="0" lang="zh-TW" sz="2400" u="none" cap="none" strike="noStrike">
                  <a:solidFill>
                    <a:srgbClr val="7534E6"/>
                  </a:solidFill>
                  <a:latin typeface="Arial"/>
                  <a:ea typeface="Arial"/>
                  <a:cs typeface="Arial"/>
                  <a:sym typeface="Arial"/>
                </a:rPr>
                <a:t> 二、新加坡</a:t>
              </a:r>
              <a:endParaRPr b="1" i="0" sz="2400" u="none" cap="none" strike="noStrike">
                <a:solidFill>
                  <a:srgbClr val="7534E6"/>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lang="zh-TW" sz="1800">
                  <a:solidFill>
                    <a:schemeClr val="dk1"/>
                  </a:solidFill>
                </a:rPr>
                <a:t>●</a:t>
              </a:r>
              <a:r>
                <a:rPr b="1" i="0" lang="zh-TW" sz="2000" u="none" cap="none" strike="noStrike">
                  <a:solidFill>
                    <a:srgbClr val="EE4C3C"/>
                  </a:solidFill>
                  <a:latin typeface="Arial"/>
                  <a:ea typeface="Arial"/>
                  <a:cs typeface="Arial"/>
                  <a:sym typeface="Arial"/>
                </a:rPr>
                <a:t>學生自備載具(BYOD)</a:t>
              </a:r>
              <a:r>
                <a:rPr b="1" i="0" lang="zh-TW" sz="2000" u="none" cap="none" strike="noStrike">
                  <a:solidFill>
                    <a:schemeClr val="dk1"/>
                  </a:solidFill>
                  <a:latin typeface="Arial"/>
                  <a:ea typeface="Arial"/>
                  <a:cs typeface="Arial"/>
                  <a:sym typeface="Arial"/>
                </a:rPr>
                <a:t>，補助200新幣(約4,700臺幣)</a:t>
              </a:r>
              <a:endParaRPr b="1" i="0" sz="2000" u="none" cap="none" strike="noStrike">
                <a:solidFill>
                  <a:schemeClr val="dk1"/>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lang="zh-TW" sz="1800">
                  <a:solidFill>
                    <a:schemeClr val="dk1"/>
                  </a:solidFill>
                </a:rPr>
                <a:t>●</a:t>
              </a:r>
              <a:r>
                <a:rPr b="1" i="0" lang="zh-TW" sz="2000" u="none" cap="none" strike="noStrike">
                  <a:solidFill>
                    <a:schemeClr val="dk1"/>
                  </a:solidFill>
                  <a:latin typeface="Arial"/>
                  <a:ea typeface="Arial"/>
                  <a:cs typeface="Arial"/>
                  <a:sym typeface="Arial"/>
                </a:rPr>
                <a:t>應用</a:t>
              </a:r>
              <a:r>
                <a:rPr b="1" i="0" lang="zh-TW" sz="2000" u="none" cap="none" strike="noStrike">
                  <a:solidFill>
                    <a:srgbClr val="EE4C3C"/>
                  </a:solidFill>
                  <a:latin typeface="Arial"/>
                  <a:ea typeface="Arial"/>
                  <a:cs typeface="Arial"/>
                  <a:sym typeface="Arial"/>
                </a:rPr>
                <a:t>科技提升學生自主學習及溝通合作能力</a:t>
              </a:r>
              <a:endParaRPr b="1" i="0" sz="2000" u="none" cap="none" strike="noStrike">
                <a:solidFill>
                  <a:srgbClr val="EE4C3C"/>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lang="zh-TW" sz="1800">
                  <a:solidFill>
                    <a:schemeClr val="dk1"/>
                  </a:solidFill>
                </a:rPr>
                <a:t>●</a:t>
              </a:r>
              <a:r>
                <a:rPr b="1" i="0" lang="zh-TW" sz="2000" u="none" cap="none" strike="noStrike">
                  <a:solidFill>
                    <a:schemeClr val="dk1"/>
                  </a:solidFill>
                  <a:latin typeface="Arial"/>
                  <a:ea typeface="Arial"/>
                  <a:cs typeface="Arial"/>
                  <a:sym typeface="Arial"/>
                </a:rPr>
                <a:t>以</a:t>
              </a:r>
              <a:r>
                <a:rPr b="1" i="0" lang="zh-TW" sz="2000" u="none" cap="none" strike="noStrike">
                  <a:solidFill>
                    <a:srgbClr val="EE4C3C"/>
                  </a:solidFill>
                  <a:latin typeface="Arial"/>
                  <a:ea typeface="Arial"/>
                  <a:cs typeface="Arial"/>
                  <a:sym typeface="Arial"/>
                </a:rPr>
                <a:t>科技進行學生為中心的評量</a:t>
              </a:r>
              <a:endParaRPr b="1" i="0" sz="2400" u="none" cap="none" strike="noStrike">
                <a:solidFill>
                  <a:srgbClr val="7534E6"/>
                </a:solidFill>
                <a:latin typeface="Arial"/>
                <a:ea typeface="Arial"/>
                <a:cs typeface="Arial"/>
                <a:sym typeface="Arial"/>
              </a:endParaRPr>
            </a:p>
          </p:txBody>
        </p:sp>
      </p:grpSp>
      <p:grpSp>
        <p:nvGrpSpPr>
          <p:cNvPr id="256" name="Google Shape;256;g3757f4e055c_0_698"/>
          <p:cNvGrpSpPr/>
          <p:nvPr/>
        </p:nvGrpSpPr>
        <p:grpSpPr>
          <a:xfrm>
            <a:off x="481131" y="1067325"/>
            <a:ext cx="11154125" cy="1721400"/>
            <a:chOff x="413825" y="1115450"/>
            <a:chExt cx="11154125" cy="1721400"/>
          </a:xfrm>
        </p:grpSpPr>
        <p:pic>
          <p:nvPicPr>
            <p:cNvPr id="257" name="Google Shape;257;g3757f4e055c_0_698"/>
            <p:cNvPicPr preferRelativeResize="0"/>
            <p:nvPr/>
          </p:nvPicPr>
          <p:blipFill rotWithShape="1">
            <a:blip r:embed="rId7">
              <a:alphaModFix/>
            </a:blip>
            <a:srcRect b="1787" l="327" r="337" t="0"/>
            <a:stretch/>
          </p:blipFill>
          <p:spPr>
            <a:xfrm>
              <a:off x="7386600" y="1115450"/>
              <a:ext cx="4181350" cy="1721400"/>
            </a:xfrm>
            <a:prstGeom prst="rect">
              <a:avLst/>
            </a:prstGeom>
            <a:noFill/>
            <a:ln>
              <a:noFill/>
            </a:ln>
          </p:spPr>
        </p:pic>
        <p:sp>
          <p:nvSpPr>
            <p:cNvPr id="258" name="Google Shape;258;g3757f4e055c_0_698"/>
            <p:cNvSpPr/>
            <p:nvPr/>
          </p:nvSpPr>
          <p:spPr>
            <a:xfrm>
              <a:off x="413825" y="1115450"/>
              <a:ext cx="6959100" cy="17214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zh-TW" sz="2400" u="none" cap="none" strike="noStrike">
                  <a:solidFill>
                    <a:srgbClr val="7534E6"/>
                  </a:solidFill>
                  <a:latin typeface="Arial"/>
                  <a:ea typeface="Arial"/>
                  <a:cs typeface="Arial"/>
                  <a:sym typeface="Arial"/>
                </a:rPr>
                <a:t> 一、日本GIGA計畫</a:t>
              </a:r>
              <a:endParaRPr b="1" i="0" sz="2400" u="none" cap="none" strike="noStrike">
                <a:solidFill>
                  <a:srgbClr val="7534E6"/>
                </a:solidFill>
                <a:latin typeface="Arial"/>
                <a:ea typeface="Arial"/>
                <a:cs typeface="Arial"/>
                <a:sym typeface="Arial"/>
              </a:endParaRPr>
            </a:p>
            <a:p>
              <a:pPr indent="0" lvl="0" marL="635000" marR="0" rtl="0" algn="l">
                <a:lnSpc>
                  <a:spcPct val="115000"/>
                </a:lnSpc>
                <a:spcBef>
                  <a:spcPts val="0"/>
                </a:spcBef>
                <a:spcAft>
                  <a:spcPts val="0"/>
                </a:spcAft>
                <a:buClr>
                  <a:schemeClr val="dk1"/>
                </a:buClr>
                <a:buSzPts val="1100"/>
                <a:buFont typeface="Arial"/>
                <a:buNone/>
              </a:pPr>
              <a:r>
                <a:rPr b="1" lang="zh-TW" sz="1800">
                  <a:solidFill>
                    <a:schemeClr val="dk1"/>
                  </a:solidFill>
                </a:rPr>
                <a:t>●</a:t>
              </a:r>
              <a:r>
                <a:rPr b="1" i="0" lang="zh-TW" sz="1800" u="none" cap="none" strike="noStrike">
                  <a:solidFill>
                    <a:srgbClr val="EE4C3C"/>
                  </a:solidFill>
                  <a:latin typeface="Arial"/>
                  <a:ea typeface="Arial"/>
                  <a:cs typeface="Arial"/>
                  <a:sym typeface="Arial"/>
                </a:rPr>
                <a:t>2021年達一生一載具</a:t>
              </a:r>
              <a:r>
                <a:rPr b="1" lang="zh-TW" sz="1800">
                  <a:solidFill>
                    <a:srgbClr val="EE4C3C"/>
                  </a:solidFill>
                </a:rPr>
                <a:t>、2024建置「趣味學習團隊」學習支援網站</a:t>
              </a:r>
              <a:endParaRPr b="1" i="0" sz="1800" u="none" cap="none" strike="noStrike">
                <a:solidFill>
                  <a:srgbClr val="EE4C3C"/>
                </a:solidFill>
                <a:latin typeface="Arial"/>
                <a:ea typeface="Arial"/>
                <a:cs typeface="Arial"/>
                <a:sym typeface="Arial"/>
              </a:endParaRPr>
            </a:p>
            <a:p>
              <a:pPr indent="0" lvl="0" marL="635000" marR="0" rtl="0" algn="l">
                <a:lnSpc>
                  <a:spcPct val="115000"/>
                </a:lnSpc>
                <a:spcBef>
                  <a:spcPts val="0"/>
                </a:spcBef>
                <a:spcAft>
                  <a:spcPts val="0"/>
                </a:spcAft>
                <a:buClr>
                  <a:schemeClr val="dk1"/>
                </a:buClr>
                <a:buSzPts val="1100"/>
                <a:buFont typeface="Arial"/>
                <a:buNone/>
              </a:pPr>
              <a:r>
                <a:rPr b="1" lang="zh-TW" sz="1800">
                  <a:solidFill>
                    <a:schemeClr val="dk1"/>
                  </a:solidFill>
                </a:rPr>
                <a:t>●數位教科書</a:t>
              </a:r>
              <a:endParaRPr b="1" i="0" sz="1800" u="none" cap="none" strike="noStrike">
                <a:solidFill>
                  <a:schemeClr val="dk1"/>
                </a:solidFill>
                <a:latin typeface="Arial"/>
                <a:ea typeface="Arial"/>
                <a:cs typeface="Arial"/>
                <a:sym typeface="Arial"/>
              </a:endParaRPr>
            </a:p>
            <a:p>
              <a:pPr indent="0" lvl="0" marL="635000" marR="0" rtl="0" algn="l">
                <a:lnSpc>
                  <a:spcPct val="115000"/>
                </a:lnSpc>
                <a:spcBef>
                  <a:spcPts val="0"/>
                </a:spcBef>
                <a:spcAft>
                  <a:spcPts val="0"/>
                </a:spcAft>
                <a:buClr>
                  <a:schemeClr val="dk1"/>
                </a:buClr>
                <a:buSzPts val="1100"/>
                <a:buFont typeface="Arial"/>
                <a:buNone/>
              </a:pPr>
              <a:r>
                <a:rPr b="1" lang="zh-TW" sz="1800">
                  <a:solidFill>
                    <a:schemeClr val="dk1"/>
                  </a:solidFill>
                </a:rPr>
                <a:t>●AI功能教材和軟體實現適性和互動式合作學習</a:t>
              </a:r>
              <a:endParaRPr b="1" i="0" sz="1800" u="none" cap="none" strike="noStrike">
                <a:solidFill>
                  <a:srgbClr val="EE4C3C"/>
                </a:solidFill>
                <a:latin typeface="Arial"/>
                <a:ea typeface="Arial"/>
                <a:cs typeface="Arial"/>
                <a:sym typeface="Arial"/>
              </a:endParaRPr>
            </a:p>
          </p:txBody>
        </p:sp>
      </p:gr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62" name="Shape 262"/>
        <p:cNvGrpSpPr/>
        <p:nvPr/>
      </p:nvGrpSpPr>
      <p:grpSpPr>
        <a:xfrm>
          <a:off x="0" y="0"/>
          <a:ext cx="0" cy="0"/>
          <a:chOff x="0" y="0"/>
          <a:chExt cx="0" cy="0"/>
        </a:xfrm>
      </p:grpSpPr>
      <p:grpSp>
        <p:nvGrpSpPr>
          <p:cNvPr id="263" name="Google Shape;263;g3757f4e055c_0_717"/>
          <p:cNvGrpSpPr/>
          <p:nvPr/>
        </p:nvGrpSpPr>
        <p:grpSpPr>
          <a:xfrm>
            <a:off x="784581" y="354985"/>
            <a:ext cx="10622661" cy="6355379"/>
            <a:chOff x="0" y="0"/>
            <a:chExt cx="13190936" cy="8584869"/>
          </a:xfrm>
        </p:grpSpPr>
        <p:sp>
          <p:nvSpPr>
            <p:cNvPr id="264" name="Google Shape;264;g3757f4e055c_0_717"/>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g3757f4e055c_0_717"/>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g3757f4e055c_0_717"/>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7" name="Google Shape;267;g3757f4e055c_0_717"/>
          <p:cNvSpPr txBox="1"/>
          <p:nvPr>
            <p:ph type="ctrTitle"/>
          </p:nvPr>
        </p:nvSpPr>
        <p:spPr>
          <a:xfrm>
            <a:off x="1364082" y="613679"/>
            <a:ext cx="9683400" cy="1378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為何要推行BYOD &amp; THSD?</a:t>
            </a:r>
            <a:endParaRPr b="1" sz="4800">
              <a:latin typeface="Microsoft JhengHei"/>
              <a:ea typeface="Microsoft JhengHei"/>
              <a:cs typeface="Microsoft JhengHei"/>
              <a:sym typeface="Microsoft JhengHei"/>
            </a:endParaRPr>
          </a:p>
        </p:txBody>
      </p:sp>
      <p:sp>
        <p:nvSpPr>
          <p:cNvPr id="268" name="Google Shape;268;g3757f4e055c_0_717"/>
          <p:cNvSpPr txBox="1"/>
          <p:nvPr>
            <p:ph idx="1" type="subTitle"/>
          </p:nvPr>
        </p:nvSpPr>
        <p:spPr>
          <a:xfrm>
            <a:off x="1375130" y="2000289"/>
            <a:ext cx="9683400" cy="4152900"/>
          </a:xfrm>
          <a:prstGeom prst="rect">
            <a:avLst/>
          </a:prstGeom>
          <a:noFill/>
          <a:ln>
            <a:noFill/>
          </a:ln>
        </p:spPr>
        <p:txBody>
          <a:bodyPr anchorCtr="0" anchor="t" bIns="45700" lIns="91425" spcFirstLastPara="1" rIns="91425" wrap="square" tIns="45700">
            <a:normAutofit/>
          </a:bodyPr>
          <a:lstStyle/>
          <a:p>
            <a:pPr indent="-457200" lvl="0" marL="457200" rtl="0" algn="l">
              <a:lnSpc>
                <a:spcPct val="100000"/>
              </a:lnSpc>
              <a:spcBef>
                <a:spcPts val="0"/>
              </a:spcBef>
              <a:spcAft>
                <a:spcPts val="0"/>
              </a:spcAft>
              <a:buClr>
                <a:schemeClr val="dk1"/>
              </a:buClr>
              <a:buSzPts val="3000"/>
              <a:buFont typeface="Arial"/>
              <a:buChar char="•"/>
            </a:pPr>
            <a:r>
              <a:rPr lang="zh-TW">
                <a:solidFill>
                  <a:schemeClr val="dk1"/>
                </a:solidFill>
                <a:latin typeface="Microsoft JhengHei"/>
                <a:ea typeface="Microsoft JhengHei"/>
                <a:cs typeface="Microsoft JhengHei"/>
                <a:sym typeface="Microsoft JhengHei"/>
              </a:rPr>
              <a:t>優點：</a:t>
            </a:r>
            <a:endParaRPr>
              <a:solidFill>
                <a:schemeClr val="dk1"/>
              </a:solidFill>
              <a:latin typeface="Microsoft JhengHei"/>
              <a:ea typeface="Microsoft JhengHei"/>
              <a:cs typeface="Microsoft JhengHei"/>
              <a:sym typeface="Microsoft JhengHei"/>
            </a:endParaRPr>
          </a:p>
        </p:txBody>
      </p:sp>
      <p:sp>
        <p:nvSpPr>
          <p:cNvPr id="269" name="Google Shape;269;g3757f4e055c_0_717"/>
          <p:cNvSpPr/>
          <p:nvPr/>
        </p:nvSpPr>
        <p:spPr>
          <a:xfrm>
            <a:off x="1739196" y="5198353"/>
            <a:ext cx="2935800" cy="979800"/>
          </a:xfrm>
          <a:prstGeom prst="roundRect">
            <a:avLst>
              <a:gd fmla="val 37522" name="adj"/>
            </a:avLst>
          </a:prstGeom>
          <a:solidFill>
            <a:srgbClr val="FEBB7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擴增</a:t>
            </a:r>
            <a:r>
              <a:rPr b="1" i="0" lang="zh-TW" sz="2800" u="none" cap="none" strike="noStrike">
                <a:solidFill>
                  <a:schemeClr val="dk1"/>
                </a:solidFill>
                <a:latin typeface="Microsoft JhengHei"/>
                <a:ea typeface="Microsoft JhengHei"/>
                <a:cs typeface="Microsoft JhengHei"/>
                <a:sym typeface="Microsoft JhengHei"/>
              </a:rPr>
              <a:t>學習資源</a:t>
            </a:r>
            <a:endParaRPr b="0" i="0" sz="1400" u="none" cap="none" strike="noStrike">
              <a:solidFill>
                <a:srgbClr val="000000"/>
              </a:solidFill>
              <a:latin typeface="Arial"/>
              <a:ea typeface="Arial"/>
              <a:cs typeface="Arial"/>
              <a:sym typeface="Arial"/>
            </a:endParaRPr>
          </a:p>
        </p:txBody>
      </p:sp>
      <p:sp>
        <p:nvSpPr>
          <p:cNvPr id="270" name="Google Shape;270;g3757f4e055c_0_717"/>
          <p:cNvSpPr/>
          <p:nvPr/>
        </p:nvSpPr>
        <p:spPr>
          <a:xfrm>
            <a:off x="1739196" y="2902654"/>
            <a:ext cx="5472900" cy="979800"/>
          </a:xfrm>
          <a:prstGeom prst="roundRect">
            <a:avLst>
              <a:gd fmla="val 37522" name="adj"/>
            </a:avLst>
          </a:prstGeom>
          <a:solidFill>
            <a:srgbClr val="CDF09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增加</a:t>
            </a:r>
            <a:r>
              <a:rPr b="1" i="0" lang="zh-TW" sz="2800" u="none" cap="none" strike="noStrike">
                <a:solidFill>
                  <a:schemeClr val="dk1"/>
                </a:solidFill>
                <a:latin typeface="Microsoft JhengHei"/>
                <a:ea typeface="Microsoft JhengHei"/>
                <a:cs typeface="Microsoft JhengHei"/>
                <a:sym typeface="Microsoft JhengHei"/>
              </a:rPr>
              <a:t>學習時間</a:t>
            </a:r>
            <a:r>
              <a:rPr b="0" i="0" lang="zh-TW" sz="2800" u="none" cap="none" strike="noStrike">
                <a:solidFill>
                  <a:schemeClr val="dk1"/>
                </a:solidFill>
                <a:latin typeface="Microsoft JhengHei"/>
                <a:ea typeface="Microsoft JhengHei"/>
                <a:cs typeface="Microsoft JhengHei"/>
                <a:sym typeface="Microsoft JhengHei"/>
              </a:rPr>
              <a:t>及</a:t>
            </a:r>
            <a:r>
              <a:rPr b="1" i="0" lang="zh-TW" sz="2800" u="none" cap="none" strike="noStrike">
                <a:solidFill>
                  <a:schemeClr val="dk1"/>
                </a:solidFill>
                <a:latin typeface="Microsoft JhengHei"/>
                <a:ea typeface="Microsoft JhengHei"/>
                <a:cs typeface="Microsoft JhengHei"/>
                <a:sym typeface="Microsoft JhengHei"/>
              </a:rPr>
              <a:t>空間</a:t>
            </a:r>
            <a:r>
              <a:rPr b="0" i="0" lang="zh-TW" sz="2800" u="none" cap="none" strike="noStrike">
                <a:solidFill>
                  <a:schemeClr val="dk1"/>
                </a:solidFill>
                <a:latin typeface="Microsoft JhengHei"/>
                <a:ea typeface="Microsoft JhengHei"/>
                <a:cs typeface="Microsoft JhengHei"/>
                <a:sym typeface="Microsoft JhengHei"/>
              </a:rPr>
              <a:t>的</a:t>
            </a:r>
            <a:r>
              <a:rPr b="1" i="0" lang="zh-TW" sz="2800" u="none" cap="none" strike="noStrike">
                <a:solidFill>
                  <a:schemeClr val="dk1"/>
                </a:solidFill>
                <a:latin typeface="Microsoft JhengHei"/>
                <a:ea typeface="Microsoft JhengHei"/>
                <a:cs typeface="Microsoft JhengHei"/>
                <a:sym typeface="Microsoft JhengHei"/>
              </a:rPr>
              <a:t>彈性</a:t>
            </a:r>
            <a:endParaRPr b="0" i="0" sz="1400" u="none" cap="none" strike="noStrike">
              <a:solidFill>
                <a:srgbClr val="000000"/>
              </a:solidFill>
              <a:latin typeface="Arial"/>
              <a:ea typeface="Arial"/>
              <a:cs typeface="Arial"/>
              <a:sym typeface="Arial"/>
            </a:endParaRPr>
          </a:p>
        </p:txBody>
      </p:sp>
      <p:sp>
        <p:nvSpPr>
          <p:cNvPr id="271" name="Google Shape;271;g3757f4e055c_0_717"/>
          <p:cNvSpPr/>
          <p:nvPr/>
        </p:nvSpPr>
        <p:spPr>
          <a:xfrm>
            <a:off x="7009997" y="4038362"/>
            <a:ext cx="3135900" cy="979800"/>
          </a:xfrm>
          <a:prstGeom prst="roundRect">
            <a:avLst>
              <a:gd fmla="val 37522" name="adj"/>
            </a:avLst>
          </a:prstGeom>
          <a:solidFill>
            <a:srgbClr val="C8D7E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提升</a:t>
            </a:r>
            <a:r>
              <a:rPr b="1" i="0" lang="zh-TW" sz="2800" u="none" cap="none" strike="noStrike">
                <a:solidFill>
                  <a:schemeClr val="dk1"/>
                </a:solidFill>
                <a:latin typeface="Microsoft JhengHei"/>
                <a:ea typeface="Microsoft JhengHei"/>
                <a:cs typeface="Microsoft JhengHei"/>
                <a:sym typeface="Microsoft JhengHei"/>
              </a:rPr>
              <a:t>個人化學習</a:t>
            </a:r>
            <a:endParaRPr b="0" i="0" sz="1400" u="none" cap="none" strike="noStrike">
              <a:solidFill>
                <a:srgbClr val="000000"/>
              </a:solidFill>
              <a:latin typeface="Arial"/>
              <a:ea typeface="Arial"/>
              <a:cs typeface="Arial"/>
              <a:sym typeface="Arial"/>
            </a:endParaRPr>
          </a:p>
        </p:txBody>
      </p:sp>
      <p:sp>
        <p:nvSpPr>
          <p:cNvPr id="272" name="Google Shape;272;g3757f4e055c_0_717"/>
          <p:cNvSpPr/>
          <p:nvPr/>
        </p:nvSpPr>
        <p:spPr>
          <a:xfrm>
            <a:off x="7354133" y="2902654"/>
            <a:ext cx="2791800" cy="979800"/>
          </a:xfrm>
          <a:prstGeom prst="roundRect">
            <a:avLst>
              <a:gd fmla="val 37522" name="adj"/>
            </a:avLst>
          </a:prstGeom>
          <a:solidFill>
            <a:srgbClr val="FFFF9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提高</a:t>
            </a:r>
            <a:r>
              <a:rPr b="1" i="0" lang="zh-TW" sz="2800" u="none" cap="none" strike="noStrike">
                <a:solidFill>
                  <a:schemeClr val="dk1"/>
                </a:solidFill>
                <a:latin typeface="Microsoft JhengHei"/>
                <a:ea typeface="Microsoft JhengHei"/>
                <a:cs typeface="Microsoft JhengHei"/>
                <a:sym typeface="Microsoft JhengHei"/>
              </a:rPr>
              <a:t>學習投入</a:t>
            </a:r>
            <a:endParaRPr b="0" i="0" sz="1400" u="none" cap="none" strike="noStrike">
              <a:solidFill>
                <a:srgbClr val="000000"/>
              </a:solidFill>
              <a:latin typeface="Arial"/>
              <a:ea typeface="Arial"/>
              <a:cs typeface="Arial"/>
              <a:sym typeface="Arial"/>
            </a:endParaRPr>
          </a:p>
        </p:txBody>
      </p:sp>
      <p:sp>
        <p:nvSpPr>
          <p:cNvPr id="273" name="Google Shape;273;g3757f4e055c_0_717"/>
          <p:cNvSpPr/>
          <p:nvPr/>
        </p:nvSpPr>
        <p:spPr>
          <a:xfrm>
            <a:off x="4853756" y="5234955"/>
            <a:ext cx="5221800" cy="979800"/>
          </a:xfrm>
          <a:prstGeom prst="roundRect">
            <a:avLst>
              <a:gd fmla="val 37522" name="adj"/>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符合</a:t>
            </a:r>
            <a:r>
              <a:rPr b="1" i="0" lang="zh-TW" sz="2800" u="none" cap="none" strike="noStrike">
                <a:solidFill>
                  <a:schemeClr val="dk1"/>
                </a:solidFill>
                <a:latin typeface="Microsoft JhengHei"/>
                <a:ea typeface="Microsoft JhengHei"/>
                <a:cs typeface="Microsoft JhengHei"/>
                <a:sym typeface="Microsoft JhengHei"/>
              </a:rPr>
              <a:t>國際數位學習趨勢</a:t>
            </a:r>
            <a:endParaRPr b="0" i="0" sz="1400" u="none" cap="none" strike="noStrike">
              <a:solidFill>
                <a:srgbClr val="000000"/>
              </a:solidFill>
              <a:latin typeface="Arial"/>
              <a:ea typeface="Arial"/>
              <a:cs typeface="Arial"/>
              <a:sym typeface="Arial"/>
            </a:endParaRPr>
          </a:p>
        </p:txBody>
      </p:sp>
      <p:sp>
        <p:nvSpPr>
          <p:cNvPr id="274" name="Google Shape;274;g3757f4e055c_0_717"/>
          <p:cNvSpPr/>
          <p:nvPr/>
        </p:nvSpPr>
        <p:spPr>
          <a:xfrm>
            <a:off x="1739196" y="4038045"/>
            <a:ext cx="4906800" cy="979800"/>
          </a:xfrm>
          <a:prstGeom prst="roundRect">
            <a:avLst>
              <a:gd fmla="val 37522" name="adj"/>
            </a:avLst>
          </a:prstGeom>
          <a:solidFill>
            <a:srgbClr val="BCE4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培養</a:t>
            </a:r>
            <a:r>
              <a:rPr b="1" i="0" lang="zh-TW" sz="2800" u="none" cap="none" strike="noStrike">
                <a:solidFill>
                  <a:schemeClr val="dk1"/>
                </a:solidFill>
                <a:latin typeface="Microsoft JhengHei"/>
                <a:ea typeface="Microsoft JhengHei"/>
                <a:cs typeface="Microsoft JhengHei"/>
                <a:sym typeface="Microsoft JhengHei"/>
              </a:rPr>
              <a:t>科技資訊</a:t>
            </a:r>
            <a:r>
              <a:rPr b="0" i="0" lang="zh-TW" sz="2800" u="none" cap="none" strike="noStrike">
                <a:solidFill>
                  <a:schemeClr val="dk1"/>
                </a:solidFill>
                <a:latin typeface="Microsoft JhengHei"/>
                <a:ea typeface="Microsoft JhengHei"/>
                <a:cs typeface="Microsoft JhengHei"/>
                <a:sym typeface="Microsoft JhengHei"/>
              </a:rPr>
              <a:t>及</a:t>
            </a:r>
            <a:r>
              <a:rPr b="1" i="0" lang="zh-TW" sz="2800" u="none" cap="none" strike="noStrike">
                <a:solidFill>
                  <a:schemeClr val="dk1"/>
                </a:solidFill>
                <a:latin typeface="Microsoft JhengHei"/>
                <a:ea typeface="Microsoft JhengHei"/>
                <a:cs typeface="Microsoft JhengHei"/>
                <a:sym typeface="Microsoft JhengHei"/>
              </a:rPr>
              <a:t>媒體素養</a:t>
            </a:r>
            <a:endParaRPr b="0" i="0" sz="1400" u="none" cap="none" strike="noStrike">
              <a:solidFill>
                <a:srgbClr val="000000"/>
              </a:solidFill>
              <a:latin typeface="Arial"/>
              <a:ea typeface="Arial"/>
              <a:cs typeface="Arial"/>
              <a:sym typeface="Arial"/>
            </a:endParaRPr>
          </a:p>
        </p:txBody>
      </p:sp>
      <p:sp>
        <p:nvSpPr>
          <p:cNvPr id="275" name="Google Shape;275;g3757f4e055c_0_717"/>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Why</a:t>
            </a:r>
            <a:endParaRPr b="0" i="0" sz="2500" u="none" cap="none" strike="noStrike">
              <a:solidFill>
                <a:schemeClr val="lt1"/>
              </a:solidFill>
              <a:latin typeface="Arial Black"/>
              <a:ea typeface="Arial Black"/>
              <a:cs typeface="Arial Black"/>
              <a:sym typeface="Arial Black"/>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80" name="Shape 280"/>
        <p:cNvGrpSpPr/>
        <p:nvPr/>
      </p:nvGrpSpPr>
      <p:grpSpPr>
        <a:xfrm>
          <a:off x="0" y="0"/>
          <a:ext cx="0" cy="0"/>
          <a:chOff x="0" y="0"/>
          <a:chExt cx="0" cy="0"/>
        </a:xfrm>
      </p:grpSpPr>
      <p:grpSp>
        <p:nvGrpSpPr>
          <p:cNvPr id="281" name="Google Shape;281;g3757f4e055c_0_733"/>
          <p:cNvGrpSpPr/>
          <p:nvPr/>
        </p:nvGrpSpPr>
        <p:grpSpPr>
          <a:xfrm>
            <a:off x="276213" y="251313"/>
            <a:ext cx="11648916" cy="6355379"/>
            <a:chOff x="0" y="0"/>
            <a:chExt cx="13190936" cy="8584869"/>
          </a:xfrm>
        </p:grpSpPr>
        <p:sp>
          <p:nvSpPr>
            <p:cNvPr id="282" name="Google Shape;282;g3757f4e055c_0_733"/>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g3757f4e055c_0_733"/>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g3757f4e055c_0_733"/>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285" name="Google Shape;285;g3757f4e055c_0_733"/>
          <p:cNvPicPr preferRelativeResize="0"/>
          <p:nvPr/>
        </p:nvPicPr>
        <p:blipFill>
          <a:blip r:embed="rId3">
            <a:alphaModFix/>
          </a:blip>
          <a:stretch>
            <a:fillRect/>
          </a:stretch>
        </p:blipFill>
        <p:spPr>
          <a:xfrm>
            <a:off x="674525" y="881475"/>
            <a:ext cx="10852301" cy="52830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90" name="Shape 290"/>
        <p:cNvGrpSpPr/>
        <p:nvPr/>
      </p:nvGrpSpPr>
      <p:grpSpPr>
        <a:xfrm>
          <a:off x="0" y="0"/>
          <a:ext cx="0" cy="0"/>
          <a:chOff x="0" y="0"/>
          <a:chExt cx="0" cy="0"/>
        </a:xfrm>
      </p:grpSpPr>
      <p:grpSp>
        <p:nvGrpSpPr>
          <p:cNvPr id="291" name="Google Shape;291;g3757f4e055c_0_742"/>
          <p:cNvGrpSpPr/>
          <p:nvPr/>
        </p:nvGrpSpPr>
        <p:grpSpPr>
          <a:xfrm>
            <a:off x="489389" y="169238"/>
            <a:ext cx="11461604" cy="6355379"/>
            <a:chOff x="0" y="0"/>
            <a:chExt cx="13190936" cy="8584869"/>
          </a:xfrm>
        </p:grpSpPr>
        <p:sp>
          <p:nvSpPr>
            <p:cNvPr id="292" name="Google Shape;292;g3757f4e055c_0_74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3757f4e055c_0_74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g3757f4e055c_0_74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5" name="Google Shape;295;g3757f4e055c_0_742"/>
          <p:cNvSpPr txBox="1"/>
          <p:nvPr/>
        </p:nvSpPr>
        <p:spPr>
          <a:xfrm>
            <a:off x="360000" y="518500"/>
            <a:ext cx="11720400" cy="723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500">
                <a:solidFill>
                  <a:schemeClr val="dk1"/>
                </a:solidFill>
              </a:rPr>
              <a:t>善用教育部因材網能提升學習落後學生的學習成效</a:t>
            </a:r>
            <a:r>
              <a:rPr b="1" lang="zh-TW" sz="3500">
                <a:solidFill>
                  <a:srgbClr val="6265AA"/>
                </a:solidFill>
              </a:rPr>
              <a:t>(數學)</a:t>
            </a:r>
            <a:endParaRPr sz="3500">
              <a:solidFill>
                <a:schemeClr val="dk1"/>
              </a:solidFill>
              <a:latin typeface="Calibri"/>
              <a:ea typeface="Calibri"/>
              <a:cs typeface="Calibri"/>
              <a:sym typeface="Calibri"/>
            </a:endParaRPr>
          </a:p>
        </p:txBody>
      </p:sp>
      <p:pic>
        <p:nvPicPr>
          <p:cNvPr id="296" name="Google Shape;296;g3757f4e055c_0_742"/>
          <p:cNvPicPr preferRelativeResize="0"/>
          <p:nvPr/>
        </p:nvPicPr>
        <p:blipFill>
          <a:blip r:embed="rId3">
            <a:alphaModFix/>
          </a:blip>
          <a:stretch>
            <a:fillRect/>
          </a:stretch>
        </p:blipFill>
        <p:spPr>
          <a:xfrm>
            <a:off x="1415088" y="1355800"/>
            <a:ext cx="9610225" cy="5039750"/>
          </a:xfrm>
          <a:prstGeom prst="rect">
            <a:avLst/>
          </a:prstGeom>
          <a:noFill/>
          <a:ln>
            <a:noFill/>
          </a:ln>
        </p:spPr>
      </p:pic>
      <p:sp>
        <p:nvSpPr>
          <p:cNvPr id="297" name="Google Shape;297;g3757f4e055c_0_742"/>
          <p:cNvSpPr/>
          <p:nvPr/>
        </p:nvSpPr>
        <p:spPr>
          <a:xfrm>
            <a:off x="8892500" y="1699050"/>
            <a:ext cx="2909400" cy="1181400"/>
          </a:xfrm>
          <a:prstGeom prst="wedgeRoundRectCallout">
            <a:avLst>
              <a:gd fmla="val -74781" name="adj1"/>
              <a:gd fmla="val 100"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54000" spcFirstLastPara="1" rIns="18000" wrap="square" tIns="54000">
            <a:noAutofit/>
          </a:bodyPr>
          <a:lstStyle/>
          <a:p>
            <a:pPr indent="0" lvl="0" marL="0" rtl="0" algn="l">
              <a:spcBef>
                <a:spcPts val="0"/>
              </a:spcBef>
              <a:spcAft>
                <a:spcPts val="0"/>
              </a:spcAft>
              <a:buNone/>
            </a:pPr>
            <a:r>
              <a:rPr lang="zh-TW" sz="1800">
                <a:solidFill>
                  <a:schemeClr val="dk1"/>
                </a:solidFill>
                <a:latin typeface="Calibri"/>
                <a:ea typeface="Calibri"/>
                <a:cs typeface="Calibri"/>
                <a:sym typeface="Calibri"/>
              </a:rPr>
              <a:t>使用因材網學習的學生，科技化評量通過率提升，</a:t>
            </a:r>
            <a:endParaRPr sz="1800">
              <a:solidFill>
                <a:schemeClr val="dk1"/>
              </a:solidFill>
              <a:latin typeface="Calibri"/>
              <a:ea typeface="Calibri"/>
              <a:cs typeface="Calibri"/>
              <a:sym typeface="Calibri"/>
            </a:endParaRPr>
          </a:p>
          <a:p>
            <a:pPr indent="0" lvl="0" marL="0" rtl="0" algn="l">
              <a:spcBef>
                <a:spcPts val="0"/>
              </a:spcBef>
              <a:spcAft>
                <a:spcPts val="0"/>
              </a:spcAft>
              <a:buNone/>
            </a:pPr>
            <a:r>
              <a:rPr lang="zh-TW" sz="1800">
                <a:solidFill>
                  <a:schemeClr val="dk1"/>
                </a:solidFill>
                <a:latin typeface="Calibri"/>
                <a:ea typeface="Calibri"/>
                <a:cs typeface="Calibri"/>
                <a:sym typeface="Calibri"/>
              </a:rPr>
              <a:t>且使用因材網時數在4小時以上的學生成效則更好</a:t>
            </a:r>
            <a:r>
              <a:rPr lang="zh-TW" sz="1900">
                <a:solidFill>
                  <a:schemeClr val="dk1"/>
                </a:solidFill>
                <a:latin typeface="Calibri"/>
                <a:ea typeface="Calibri"/>
                <a:cs typeface="Calibri"/>
                <a:sym typeface="Calibri"/>
              </a:rPr>
              <a:t>。</a:t>
            </a:r>
            <a:endParaRPr>
              <a:latin typeface="Calibri"/>
              <a:ea typeface="Calibri"/>
              <a:cs typeface="Calibri"/>
              <a:sym typeface="Calibri"/>
            </a:endParaRPr>
          </a:p>
        </p:txBody>
      </p:sp>
      <p:sp>
        <p:nvSpPr>
          <p:cNvPr id="298" name="Google Shape;298;g3757f4e055c_0_742"/>
          <p:cNvSpPr txBox="1"/>
          <p:nvPr/>
        </p:nvSpPr>
        <p:spPr>
          <a:xfrm>
            <a:off x="1018200" y="2812350"/>
            <a:ext cx="39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科技化評量</a:t>
            </a:r>
            <a:endParaRPr sz="17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03" name="Shape 303"/>
        <p:cNvGrpSpPr/>
        <p:nvPr/>
      </p:nvGrpSpPr>
      <p:grpSpPr>
        <a:xfrm>
          <a:off x="0" y="0"/>
          <a:ext cx="0" cy="0"/>
          <a:chOff x="0" y="0"/>
          <a:chExt cx="0" cy="0"/>
        </a:xfrm>
      </p:grpSpPr>
      <p:grpSp>
        <p:nvGrpSpPr>
          <p:cNvPr id="304" name="Google Shape;304;g3757f4e055c_0_754"/>
          <p:cNvGrpSpPr/>
          <p:nvPr/>
        </p:nvGrpSpPr>
        <p:grpSpPr>
          <a:xfrm>
            <a:off x="489389" y="169238"/>
            <a:ext cx="11461604" cy="6355379"/>
            <a:chOff x="0" y="0"/>
            <a:chExt cx="13190936" cy="8584869"/>
          </a:xfrm>
        </p:grpSpPr>
        <p:sp>
          <p:nvSpPr>
            <p:cNvPr id="305" name="Google Shape;305;g3757f4e055c_0_754"/>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g3757f4e055c_0_754"/>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g3757f4e055c_0_754"/>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8" name="Google Shape;308;g3757f4e055c_0_754"/>
          <p:cNvSpPr txBox="1"/>
          <p:nvPr/>
        </p:nvSpPr>
        <p:spPr>
          <a:xfrm>
            <a:off x="360000" y="518500"/>
            <a:ext cx="11720400" cy="723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500">
                <a:solidFill>
                  <a:schemeClr val="dk1"/>
                </a:solidFill>
              </a:rPr>
              <a:t>善用教育部因材網能提升學習落後學生的學習成效</a:t>
            </a:r>
            <a:r>
              <a:rPr b="1" lang="zh-TW" sz="3500">
                <a:solidFill>
                  <a:srgbClr val="6265AA"/>
                </a:solidFill>
              </a:rPr>
              <a:t>(英語)</a:t>
            </a:r>
            <a:endParaRPr b="1" sz="3500">
              <a:solidFill>
                <a:srgbClr val="6265AA"/>
              </a:solidFill>
            </a:endParaRPr>
          </a:p>
        </p:txBody>
      </p:sp>
      <p:pic>
        <p:nvPicPr>
          <p:cNvPr id="309" name="Google Shape;309;g3757f4e055c_0_754"/>
          <p:cNvPicPr preferRelativeResize="0"/>
          <p:nvPr/>
        </p:nvPicPr>
        <p:blipFill>
          <a:blip r:embed="rId3">
            <a:alphaModFix/>
          </a:blip>
          <a:stretch>
            <a:fillRect/>
          </a:stretch>
        </p:blipFill>
        <p:spPr>
          <a:xfrm>
            <a:off x="1467825" y="1405700"/>
            <a:ext cx="9504748" cy="4979774"/>
          </a:xfrm>
          <a:prstGeom prst="rect">
            <a:avLst/>
          </a:prstGeom>
          <a:noFill/>
          <a:ln>
            <a:noFill/>
          </a:ln>
        </p:spPr>
      </p:pic>
      <p:sp>
        <p:nvSpPr>
          <p:cNvPr id="310" name="Google Shape;310;g3757f4e055c_0_754"/>
          <p:cNvSpPr txBox="1"/>
          <p:nvPr/>
        </p:nvSpPr>
        <p:spPr>
          <a:xfrm>
            <a:off x="1018200" y="2812350"/>
            <a:ext cx="39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科技化評量</a:t>
            </a:r>
            <a:endParaRPr sz="17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佈景主題">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佈景主題">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2022-08-18T02:43:07Z</dcterms:created>
  <dc:creator>K C</dc:creator>
</cp:coreProperties>
</file>